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presentación -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67A5F4BD-4F92-44C8-B5F5-654C15DE4B2B}"/>
              </a:ext>
            </a:extLst>
          </p:cNvPr>
          <p:cNvSpPr/>
          <p:nvPr/>
        </p:nvSpPr>
        <p:spPr>
          <a:xfrm>
            <a:off x="-6966" y="0"/>
            <a:ext cx="12198966" cy="6858000"/>
          </a:xfrm>
          <a:prstGeom prst="rect">
            <a:avLst/>
          </a:prstGeom>
          <a:solidFill>
            <a:schemeClr val="tx2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: cheurón 7">
            <a:extLst>
              <a:ext uri="{FF2B5EF4-FFF2-40B4-BE49-F238E27FC236}">
                <a16:creationId xmlns:a16="http://schemas.microsoft.com/office/drawing/2014/main" id="{D9F26C74-FCAD-46D9-9BAF-66D2239942EF}"/>
              </a:ext>
            </a:extLst>
          </p:cNvPr>
          <p:cNvSpPr/>
          <p:nvPr/>
        </p:nvSpPr>
        <p:spPr>
          <a:xfrm>
            <a:off x="4655840" y="1268759"/>
            <a:ext cx="1714501" cy="4320480"/>
          </a:xfrm>
          <a:prstGeom prst="chevron">
            <a:avLst/>
          </a:prstGeom>
          <a:solidFill>
            <a:schemeClr val="accent6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9" name="Flecha: cheurón 8">
            <a:extLst>
              <a:ext uri="{FF2B5EF4-FFF2-40B4-BE49-F238E27FC236}">
                <a16:creationId xmlns:a16="http://schemas.microsoft.com/office/drawing/2014/main" id="{8CF3BD85-25D1-480F-90A7-4BA0EF88E76C}"/>
              </a:ext>
            </a:extLst>
          </p:cNvPr>
          <p:cNvSpPr/>
          <p:nvPr/>
        </p:nvSpPr>
        <p:spPr>
          <a:xfrm>
            <a:off x="5511453" y="1268760"/>
            <a:ext cx="2155032" cy="4320480"/>
          </a:xfrm>
          <a:custGeom>
            <a:avLst/>
            <a:gdLst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857251 w 1714501"/>
              <a:gd name="connsiteY5" fmla="*/ 2160240 h 4320480"/>
              <a:gd name="connsiteX6" fmla="*/ 0 w 1714501"/>
              <a:gd name="connsiteY6" fmla="*/ 0 h 4320480"/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416719 w 1714501"/>
              <a:gd name="connsiteY5" fmla="*/ 2157859 h 4320480"/>
              <a:gd name="connsiteX6" fmla="*/ 0 w 1714501"/>
              <a:gd name="connsiteY6" fmla="*/ 0 h 4320480"/>
              <a:gd name="connsiteX0" fmla="*/ 440531 w 2155032"/>
              <a:gd name="connsiteY0" fmla="*/ 0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440531 w 2155032"/>
              <a:gd name="connsiteY6" fmla="*/ 0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55032" h="4320480">
                <a:moveTo>
                  <a:pt x="0" y="2381"/>
                </a:moveTo>
                <a:lnTo>
                  <a:pt x="1297782" y="0"/>
                </a:lnTo>
                <a:lnTo>
                  <a:pt x="2155032" y="2160240"/>
                </a:lnTo>
                <a:lnTo>
                  <a:pt x="1297782" y="4320480"/>
                </a:lnTo>
                <a:lnTo>
                  <a:pt x="0" y="4320480"/>
                </a:lnTo>
                <a:lnTo>
                  <a:pt x="857250" y="2157859"/>
                </a:lnTo>
                <a:lnTo>
                  <a:pt x="0" y="2381"/>
                </a:lnTo>
                <a:close/>
              </a:path>
            </a:pathLst>
          </a:custGeom>
          <a:solidFill>
            <a:schemeClr val="accent6">
              <a:lumMod val="75000"/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0" name="Flecha: cheurón 9">
            <a:extLst>
              <a:ext uri="{FF2B5EF4-FFF2-40B4-BE49-F238E27FC236}">
                <a16:creationId xmlns:a16="http://schemas.microsoft.com/office/drawing/2014/main" id="{FFD77592-5A07-4E29-B3BB-E6BE1265E2E7}"/>
              </a:ext>
            </a:extLst>
          </p:cNvPr>
          <p:cNvSpPr/>
          <p:nvPr/>
        </p:nvSpPr>
        <p:spPr>
          <a:xfrm>
            <a:off x="7200903" y="1268760"/>
            <a:ext cx="1714501" cy="4320480"/>
          </a:xfrm>
          <a:prstGeom prst="chevron">
            <a:avLst/>
          </a:pr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7" name="Flecha: pentágono 12">
            <a:extLst>
              <a:ext uri="{FF2B5EF4-FFF2-40B4-BE49-F238E27FC236}">
                <a16:creationId xmlns:a16="http://schemas.microsoft.com/office/drawing/2014/main" id="{B731414E-6B3C-4BA6-B868-E54B6382AD5D}"/>
              </a:ext>
            </a:extLst>
          </p:cNvPr>
          <p:cNvSpPr/>
          <p:nvPr/>
        </p:nvSpPr>
        <p:spPr>
          <a:xfrm>
            <a:off x="-6966" y="1268760"/>
            <a:ext cx="5526825" cy="4330005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58654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64831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426610"/>
              <a:gd name="connsiteY0" fmla="*/ 0 h 4320480"/>
              <a:gd name="connsiteX1" fmla="*/ 1648318 w 2426610"/>
              <a:gd name="connsiteY1" fmla="*/ 0 h 4320480"/>
              <a:gd name="connsiteX2" fmla="*/ 2426610 w 2426610"/>
              <a:gd name="connsiteY2" fmla="*/ 2166432 h 4320480"/>
              <a:gd name="connsiteX3" fmla="*/ 1714500 w 2426610"/>
              <a:gd name="connsiteY3" fmla="*/ 4320480 h 4320480"/>
              <a:gd name="connsiteX4" fmla="*/ 0 w 2426610"/>
              <a:gd name="connsiteY4" fmla="*/ 4320480 h 4320480"/>
              <a:gd name="connsiteX5" fmla="*/ 0 w 2426610"/>
              <a:gd name="connsiteY5" fmla="*/ 0 h 4320480"/>
              <a:gd name="connsiteX0" fmla="*/ 0 w 2446465"/>
              <a:gd name="connsiteY0" fmla="*/ 0 h 4320480"/>
              <a:gd name="connsiteX1" fmla="*/ 1648318 w 2446465"/>
              <a:gd name="connsiteY1" fmla="*/ 0 h 4320480"/>
              <a:gd name="connsiteX2" fmla="*/ 2446465 w 2446465"/>
              <a:gd name="connsiteY2" fmla="*/ 2168813 h 4320480"/>
              <a:gd name="connsiteX3" fmla="*/ 1714500 w 2446465"/>
              <a:gd name="connsiteY3" fmla="*/ 4320480 h 4320480"/>
              <a:gd name="connsiteX4" fmla="*/ 0 w 2446465"/>
              <a:gd name="connsiteY4" fmla="*/ 4320480 h 4320480"/>
              <a:gd name="connsiteX5" fmla="*/ 0 w 2446465"/>
              <a:gd name="connsiteY5" fmla="*/ 0 h 4320480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5120206"/>
              <a:gd name="connsiteY0" fmla="*/ 9525 h 4322861"/>
              <a:gd name="connsiteX1" fmla="*/ 4322059 w 5120206"/>
              <a:gd name="connsiteY1" fmla="*/ 0 h 4322861"/>
              <a:gd name="connsiteX2" fmla="*/ 5120206 w 5120206"/>
              <a:gd name="connsiteY2" fmla="*/ 2168813 h 4322861"/>
              <a:gd name="connsiteX3" fmla="*/ 4326471 w 5120206"/>
              <a:gd name="connsiteY3" fmla="*/ 4322861 h 4322861"/>
              <a:gd name="connsiteX4" fmla="*/ 2673741 w 5120206"/>
              <a:gd name="connsiteY4" fmla="*/ 4320480 h 4322861"/>
              <a:gd name="connsiteX5" fmla="*/ 0 w 5120206"/>
              <a:gd name="connsiteY5" fmla="*/ 9525 h 4322861"/>
              <a:gd name="connsiteX0" fmla="*/ 0 w 5120206"/>
              <a:gd name="connsiteY0" fmla="*/ 9525 h 4330005"/>
              <a:gd name="connsiteX1" fmla="*/ 4322059 w 5120206"/>
              <a:gd name="connsiteY1" fmla="*/ 0 h 4330005"/>
              <a:gd name="connsiteX2" fmla="*/ 5120206 w 5120206"/>
              <a:gd name="connsiteY2" fmla="*/ 2168813 h 4330005"/>
              <a:gd name="connsiteX3" fmla="*/ 4326471 w 5120206"/>
              <a:gd name="connsiteY3" fmla="*/ 4322861 h 4330005"/>
              <a:gd name="connsiteX4" fmla="*/ 0 w 5120206"/>
              <a:gd name="connsiteY4" fmla="*/ 4330005 h 4330005"/>
              <a:gd name="connsiteX5" fmla="*/ 0 w 5120206"/>
              <a:gd name="connsiteY5" fmla="*/ 9525 h 433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0206" h="4330005">
                <a:moveTo>
                  <a:pt x="0" y="9525"/>
                </a:moveTo>
                <a:lnTo>
                  <a:pt x="4322059" y="0"/>
                </a:lnTo>
                <a:lnTo>
                  <a:pt x="5120206" y="2168813"/>
                </a:lnTo>
                <a:lnTo>
                  <a:pt x="4326471" y="4322861"/>
                </a:lnTo>
                <a:lnTo>
                  <a:pt x="0" y="4330005"/>
                </a:lnTo>
                <a:lnTo>
                  <a:pt x="0" y="952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88169A84-9B55-4AD5-A682-CE763BC5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988840"/>
            <a:ext cx="4345531" cy="288032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3D93BC9-545D-3DD0-5131-17EEBE8E8A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22098" y="4669203"/>
            <a:ext cx="3112236" cy="92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6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der - 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EBEC791D-7CA4-442A-8F98-E0A0DD5417B5}"/>
              </a:ext>
            </a:extLst>
          </p:cNvPr>
          <p:cNvSpPr/>
          <p:nvPr/>
        </p:nvSpPr>
        <p:spPr>
          <a:xfrm>
            <a:off x="6816081" y="1991679"/>
            <a:ext cx="711514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EA2CFBB-91AE-4A94-A911-2875229E9E47}"/>
              </a:ext>
            </a:extLst>
          </p:cNvPr>
          <p:cNvSpPr/>
          <p:nvPr/>
        </p:nvSpPr>
        <p:spPr>
          <a:xfrm>
            <a:off x="6816081" y="2711759"/>
            <a:ext cx="711514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7B193AA-3CD3-47DA-9C5B-6B5226A8CB3B}"/>
              </a:ext>
            </a:extLst>
          </p:cNvPr>
          <p:cNvSpPr/>
          <p:nvPr/>
        </p:nvSpPr>
        <p:spPr>
          <a:xfrm>
            <a:off x="6816081" y="3431839"/>
            <a:ext cx="711514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8576FF-FBD0-4571-8BA3-8B680BA510C9}"/>
              </a:ext>
            </a:extLst>
          </p:cNvPr>
          <p:cNvSpPr/>
          <p:nvPr/>
        </p:nvSpPr>
        <p:spPr>
          <a:xfrm>
            <a:off x="6816081" y="4150679"/>
            <a:ext cx="711514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35CFA24-346C-4F3B-869C-7492B20EF46A}"/>
              </a:ext>
            </a:extLst>
          </p:cNvPr>
          <p:cNvSpPr/>
          <p:nvPr/>
        </p:nvSpPr>
        <p:spPr>
          <a:xfrm>
            <a:off x="6816081" y="4869519"/>
            <a:ext cx="711514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BB3728A-CC5D-4861-82D3-2CD6EC6293C4}"/>
              </a:ext>
            </a:extLst>
          </p:cNvPr>
          <p:cNvSpPr/>
          <p:nvPr/>
        </p:nvSpPr>
        <p:spPr>
          <a:xfrm>
            <a:off x="6816081" y="5592079"/>
            <a:ext cx="711514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DABD76CE-18FC-4B5B-A725-7D2BC307D4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709" y="2055366"/>
            <a:ext cx="6100374" cy="58722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50997AF4-4F60-40D2-9B62-0D6AE454F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5708" y="2774206"/>
            <a:ext cx="6100374" cy="58102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/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6F4D0D59-91F5-4469-832E-F3DBFBC42F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707" y="3494286"/>
            <a:ext cx="6100374" cy="58102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CD659A66-1DC9-4701-9380-C8068D7708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707" y="4221088"/>
            <a:ext cx="6100374" cy="58102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601728AC-80F7-446E-8557-2545E1B6DD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5707" y="4946128"/>
            <a:ext cx="6100374" cy="57110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3" name="Marcador de texto 39">
            <a:extLst>
              <a:ext uri="{FF2B5EF4-FFF2-40B4-BE49-F238E27FC236}">
                <a16:creationId xmlns:a16="http://schemas.microsoft.com/office/drawing/2014/main" id="{A26B3B83-D6EB-43F9-A91B-E47144CD45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5707" y="5661248"/>
            <a:ext cx="6100374" cy="57606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C80E620-64AF-4647-A786-07E416D02135}"/>
              </a:ext>
            </a:extLst>
          </p:cNvPr>
          <p:cNvSpPr/>
          <p:nvPr/>
        </p:nvSpPr>
        <p:spPr>
          <a:xfrm>
            <a:off x="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Título 60">
            <a:extLst>
              <a:ext uri="{FF2B5EF4-FFF2-40B4-BE49-F238E27FC236}">
                <a16:creationId xmlns:a16="http://schemas.microsoft.com/office/drawing/2014/main" id="{5DC265C4-C61D-4BAD-BDF6-4395ACDACC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30" y="106731"/>
            <a:ext cx="4899567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CBF0D-48FA-4C9F-8D3B-CA85A55B8C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27925" y="0"/>
            <a:ext cx="4664075" cy="68532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DE8AB25-999E-0F12-944C-EFA80BF82F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91984" y="2261036"/>
            <a:ext cx="6858000" cy="2325290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BDD16A79-2EFB-2C1F-1F54-5D4AB5BDD8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87597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36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der - texto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EBEC791D-7CA4-442A-8F98-E0A0DD5417B5}"/>
              </a:ext>
            </a:extLst>
          </p:cNvPr>
          <p:cNvSpPr/>
          <p:nvPr/>
        </p:nvSpPr>
        <p:spPr>
          <a:xfrm>
            <a:off x="6816081" y="1991679"/>
            <a:ext cx="711514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EA2CFBB-91AE-4A94-A911-2875229E9E47}"/>
              </a:ext>
            </a:extLst>
          </p:cNvPr>
          <p:cNvSpPr/>
          <p:nvPr/>
        </p:nvSpPr>
        <p:spPr>
          <a:xfrm>
            <a:off x="6816081" y="2711759"/>
            <a:ext cx="711514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7B193AA-3CD3-47DA-9C5B-6B5226A8CB3B}"/>
              </a:ext>
            </a:extLst>
          </p:cNvPr>
          <p:cNvSpPr/>
          <p:nvPr/>
        </p:nvSpPr>
        <p:spPr>
          <a:xfrm>
            <a:off x="6816081" y="3431839"/>
            <a:ext cx="711514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8576FF-FBD0-4571-8BA3-8B680BA510C9}"/>
              </a:ext>
            </a:extLst>
          </p:cNvPr>
          <p:cNvSpPr/>
          <p:nvPr/>
        </p:nvSpPr>
        <p:spPr>
          <a:xfrm>
            <a:off x="6816081" y="4150679"/>
            <a:ext cx="711514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35CFA24-346C-4F3B-869C-7492B20EF46A}"/>
              </a:ext>
            </a:extLst>
          </p:cNvPr>
          <p:cNvSpPr/>
          <p:nvPr/>
        </p:nvSpPr>
        <p:spPr>
          <a:xfrm>
            <a:off x="6816081" y="4869519"/>
            <a:ext cx="711514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BB3728A-CC5D-4861-82D3-2CD6EC6293C4}"/>
              </a:ext>
            </a:extLst>
          </p:cNvPr>
          <p:cNvSpPr/>
          <p:nvPr/>
        </p:nvSpPr>
        <p:spPr>
          <a:xfrm>
            <a:off x="6816081" y="5592079"/>
            <a:ext cx="711514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DABD76CE-18FC-4B5B-A725-7D2BC307D4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709" y="2055366"/>
            <a:ext cx="6100374" cy="58722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50997AF4-4F60-40D2-9B62-0D6AE454F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5708" y="2774206"/>
            <a:ext cx="6100374" cy="58102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6F4D0D59-91F5-4469-832E-F3DBFBC42F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707" y="3494286"/>
            <a:ext cx="6100374" cy="58102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CD659A66-1DC9-4701-9380-C8068D7708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707" y="4221088"/>
            <a:ext cx="6100374" cy="58102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601728AC-80F7-446E-8557-2545E1B6DD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5707" y="4946128"/>
            <a:ext cx="6100374" cy="57110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3" name="Marcador de texto 39">
            <a:extLst>
              <a:ext uri="{FF2B5EF4-FFF2-40B4-BE49-F238E27FC236}">
                <a16:creationId xmlns:a16="http://schemas.microsoft.com/office/drawing/2014/main" id="{A26B3B83-D6EB-43F9-A91B-E47144CD45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5707" y="5661248"/>
            <a:ext cx="6100374" cy="57606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C80E620-64AF-4647-A786-07E416D02135}"/>
              </a:ext>
            </a:extLst>
          </p:cNvPr>
          <p:cNvSpPr/>
          <p:nvPr/>
        </p:nvSpPr>
        <p:spPr>
          <a:xfrm>
            <a:off x="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CBF0D-48FA-4C9F-8D3B-CA85A55B8C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27925" y="0"/>
            <a:ext cx="4664075" cy="68532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  <p:sp>
        <p:nvSpPr>
          <p:cNvPr id="2" name="Título 60">
            <a:extLst>
              <a:ext uri="{FF2B5EF4-FFF2-40B4-BE49-F238E27FC236}">
                <a16:creationId xmlns:a16="http://schemas.microsoft.com/office/drawing/2014/main" id="{A7D0EB5A-C623-7915-CB74-3D53B52D08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30" y="106731"/>
            <a:ext cx="4899567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C5C8C05-5A7F-0521-862E-5365401625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91984" y="2261036"/>
            <a:ext cx="6858000" cy="2325290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DBAEE9D4-253F-0DA8-EECC-B293AAEC9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87597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41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der - texto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EBEC791D-7CA4-442A-8F98-E0A0DD5417B5}"/>
              </a:ext>
            </a:extLst>
          </p:cNvPr>
          <p:cNvSpPr/>
          <p:nvPr/>
        </p:nvSpPr>
        <p:spPr>
          <a:xfrm>
            <a:off x="6816081" y="1991679"/>
            <a:ext cx="711514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EA2CFBB-91AE-4A94-A911-2875229E9E47}"/>
              </a:ext>
            </a:extLst>
          </p:cNvPr>
          <p:cNvSpPr/>
          <p:nvPr/>
        </p:nvSpPr>
        <p:spPr>
          <a:xfrm>
            <a:off x="6816081" y="2711759"/>
            <a:ext cx="711514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7B193AA-3CD3-47DA-9C5B-6B5226A8CB3B}"/>
              </a:ext>
            </a:extLst>
          </p:cNvPr>
          <p:cNvSpPr/>
          <p:nvPr/>
        </p:nvSpPr>
        <p:spPr>
          <a:xfrm>
            <a:off x="6816081" y="3431839"/>
            <a:ext cx="711514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8576FF-FBD0-4571-8BA3-8B680BA510C9}"/>
              </a:ext>
            </a:extLst>
          </p:cNvPr>
          <p:cNvSpPr/>
          <p:nvPr/>
        </p:nvSpPr>
        <p:spPr>
          <a:xfrm>
            <a:off x="6816081" y="4150679"/>
            <a:ext cx="711514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35CFA24-346C-4F3B-869C-7492B20EF46A}"/>
              </a:ext>
            </a:extLst>
          </p:cNvPr>
          <p:cNvSpPr/>
          <p:nvPr/>
        </p:nvSpPr>
        <p:spPr>
          <a:xfrm>
            <a:off x="6816081" y="4869519"/>
            <a:ext cx="711514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BB3728A-CC5D-4861-82D3-2CD6EC6293C4}"/>
              </a:ext>
            </a:extLst>
          </p:cNvPr>
          <p:cNvSpPr/>
          <p:nvPr/>
        </p:nvSpPr>
        <p:spPr>
          <a:xfrm>
            <a:off x="6816081" y="5592079"/>
            <a:ext cx="711514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DABD76CE-18FC-4B5B-A725-7D2BC307D4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709" y="2055366"/>
            <a:ext cx="6100374" cy="58722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50997AF4-4F60-40D2-9B62-0D6AE454F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5708" y="2774206"/>
            <a:ext cx="6100374" cy="58102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6F4D0D59-91F5-4469-832E-F3DBFBC42F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707" y="3494286"/>
            <a:ext cx="6100374" cy="58102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CD659A66-1DC9-4701-9380-C8068D7708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707" y="4221088"/>
            <a:ext cx="6100374" cy="58102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601728AC-80F7-446E-8557-2545E1B6DD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5707" y="4946128"/>
            <a:ext cx="6100374" cy="57110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3" name="Marcador de texto 39">
            <a:extLst>
              <a:ext uri="{FF2B5EF4-FFF2-40B4-BE49-F238E27FC236}">
                <a16:creationId xmlns:a16="http://schemas.microsoft.com/office/drawing/2014/main" id="{A26B3B83-D6EB-43F9-A91B-E47144CD45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5707" y="5661248"/>
            <a:ext cx="6100374" cy="57606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C80E620-64AF-4647-A786-07E416D02135}"/>
              </a:ext>
            </a:extLst>
          </p:cNvPr>
          <p:cNvSpPr/>
          <p:nvPr/>
        </p:nvSpPr>
        <p:spPr>
          <a:xfrm>
            <a:off x="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CBF0D-48FA-4C9F-8D3B-CA85A55B8C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27925" y="0"/>
            <a:ext cx="4664075" cy="68532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  <p:sp>
        <p:nvSpPr>
          <p:cNvPr id="2" name="Título 60">
            <a:extLst>
              <a:ext uri="{FF2B5EF4-FFF2-40B4-BE49-F238E27FC236}">
                <a16:creationId xmlns:a16="http://schemas.microsoft.com/office/drawing/2014/main" id="{DF837258-BEE1-4797-89FA-D1415006C7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30" y="106731"/>
            <a:ext cx="4899567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08FC426-C7E8-4D36-32D5-F20E1AADB5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91984" y="2261036"/>
            <a:ext cx="6858000" cy="2325290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B68E2FDA-9221-407A-DFE5-81BD90D0BF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87597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7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entro - 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2617"/>
            <a:ext cx="2879077" cy="129614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8040"/>
            <a:ext cx="2879078" cy="1296146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/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3464"/>
            <a:ext cx="2879079" cy="1296146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6" y="2062617"/>
            <a:ext cx="2929234" cy="129614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5" y="3498040"/>
            <a:ext cx="2929235" cy="129614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5" y="4941168"/>
            <a:ext cx="2929234" cy="129614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85C40C-0925-449C-9E72-CB2278B6FAF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26630" y="1987550"/>
            <a:ext cx="4360005" cy="4329113"/>
          </a:xfr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A2775A2E-D1CB-2FE2-E390-723DF95B52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63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entro - texto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2617"/>
            <a:ext cx="2879077" cy="129614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8040"/>
            <a:ext cx="2879078" cy="1296146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3464"/>
            <a:ext cx="2879079" cy="1296146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7" y="2062617"/>
            <a:ext cx="2929234" cy="129614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6" y="3498040"/>
            <a:ext cx="2929236" cy="129614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6" y="4941168"/>
            <a:ext cx="2929236" cy="129614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85C40C-0925-449C-9E72-CB2278B6FAF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26630" y="1987550"/>
            <a:ext cx="4360005" cy="4329113"/>
          </a:xfrm>
          <a:solidFill>
            <a:schemeClr val="bg1"/>
          </a:solidFill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44BD31D2-0F5A-5158-A995-3AC89BA700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818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entro - texto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2617"/>
            <a:ext cx="2879077" cy="129614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8040"/>
            <a:ext cx="2879078" cy="1296146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3464"/>
            <a:ext cx="2879079" cy="1296146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7" y="2062617"/>
            <a:ext cx="2929234" cy="129614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6" y="3498040"/>
            <a:ext cx="2929236" cy="129614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6" y="4941168"/>
            <a:ext cx="2929236" cy="129614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85C40C-0925-449C-9E72-CB2278B6FAF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26630" y="1987550"/>
            <a:ext cx="4360005" cy="4329113"/>
          </a:xfrm>
          <a:solidFill>
            <a:schemeClr val="bg1"/>
          </a:solidFill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400C9127-9729-EC24-74BE-AC815F0615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19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ca centro - 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0849"/>
            <a:ext cx="2879077" cy="130129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5858"/>
            <a:ext cx="2879078" cy="130129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/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0867"/>
            <a:ext cx="2879079" cy="1306446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6" y="2058931"/>
            <a:ext cx="2929235" cy="130129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6" y="3495858"/>
            <a:ext cx="2929236" cy="130129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6" y="4941167"/>
            <a:ext cx="2934940" cy="129614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sp>
        <p:nvSpPr>
          <p:cNvPr id="37" name="Marcador de contenido 36">
            <a:extLst>
              <a:ext uri="{FF2B5EF4-FFF2-40B4-BE49-F238E27FC236}">
                <a16:creationId xmlns:a16="http://schemas.microsoft.com/office/drawing/2014/main" id="{481F926E-38E4-43BA-841A-3A8CA4F6B48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35413" y="1987861"/>
            <a:ext cx="4319587" cy="4321851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 dirty="0"/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2DB56EC6-4D46-275F-1F9B-0B8010EA66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881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ca centro - texto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0849"/>
            <a:ext cx="2879077" cy="130129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5858"/>
            <a:ext cx="2879078" cy="130129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0867"/>
            <a:ext cx="2879079" cy="1306446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6" y="2058931"/>
            <a:ext cx="2929234" cy="130129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6" y="3495858"/>
            <a:ext cx="2929234" cy="130129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5" y="4941167"/>
            <a:ext cx="2929234" cy="129614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sp>
        <p:nvSpPr>
          <p:cNvPr id="37" name="Marcador de contenido 36">
            <a:extLst>
              <a:ext uri="{FF2B5EF4-FFF2-40B4-BE49-F238E27FC236}">
                <a16:creationId xmlns:a16="http://schemas.microsoft.com/office/drawing/2014/main" id="{481F926E-38E4-43BA-841A-3A8CA4F6B48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35413" y="1987861"/>
            <a:ext cx="4319587" cy="4321851"/>
          </a:xfrm>
          <a:solidFill>
            <a:schemeClr val="tx2"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 dirty="0"/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C9108796-739D-D54B-C1CB-6F782661E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13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ca centro - texto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8B7A9-8A0A-4798-910C-75A005BCBEE0}"/>
              </a:ext>
            </a:extLst>
          </p:cNvPr>
          <p:cNvSpPr/>
          <p:nvPr/>
        </p:nvSpPr>
        <p:spPr>
          <a:xfrm>
            <a:off x="0" y="1996959"/>
            <a:ext cx="767408" cy="14405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2A9CEB-13D7-4A3B-B5FB-5617D46F0860}"/>
              </a:ext>
            </a:extLst>
          </p:cNvPr>
          <p:cNvSpPr/>
          <p:nvPr/>
        </p:nvSpPr>
        <p:spPr>
          <a:xfrm>
            <a:off x="0" y="3437119"/>
            <a:ext cx="767408" cy="1440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CAC856D-69BA-4BA1-8177-F4388E11A67A}"/>
              </a:ext>
            </a:extLst>
          </p:cNvPr>
          <p:cNvSpPr/>
          <p:nvPr/>
        </p:nvSpPr>
        <p:spPr>
          <a:xfrm>
            <a:off x="0" y="4877279"/>
            <a:ext cx="767408" cy="1440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1554FDC-4E97-4C0E-BD44-714C051F0898}"/>
              </a:ext>
            </a:extLst>
          </p:cNvPr>
          <p:cNvSpPr/>
          <p:nvPr/>
        </p:nvSpPr>
        <p:spPr>
          <a:xfrm>
            <a:off x="11471921" y="2002390"/>
            <a:ext cx="720078" cy="1449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759765-5323-4E31-ABED-14E2281ABC3A}"/>
              </a:ext>
            </a:extLst>
          </p:cNvPr>
          <p:cNvSpPr/>
          <p:nvPr/>
        </p:nvSpPr>
        <p:spPr>
          <a:xfrm>
            <a:off x="11471922" y="3436350"/>
            <a:ext cx="720078" cy="143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0893BC8-1AC5-4936-A988-BA0EA9999EB5}"/>
              </a:ext>
            </a:extLst>
          </p:cNvPr>
          <p:cNvSpPr/>
          <p:nvPr/>
        </p:nvSpPr>
        <p:spPr>
          <a:xfrm>
            <a:off x="11471923" y="4870310"/>
            <a:ext cx="720078" cy="14401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Marcador de texto 39">
            <a:extLst>
              <a:ext uri="{FF2B5EF4-FFF2-40B4-BE49-F238E27FC236}">
                <a16:creationId xmlns:a16="http://schemas.microsoft.com/office/drawing/2014/main" id="{C03A20A0-0A0C-4FA8-9775-7D790735BA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07" y="2060849"/>
            <a:ext cx="2879077" cy="130129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18" name="Marcador de texto 39">
            <a:extLst>
              <a:ext uri="{FF2B5EF4-FFF2-40B4-BE49-F238E27FC236}">
                <a16:creationId xmlns:a16="http://schemas.microsoft.com/office/drawing/2014/main" id="{92770AB3-7A3A-4877-87B3-9B61E9F45E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7407" y="3495858"/>
            <a:ext cx="2879078" cy="130129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19" name="Marcador de texto 39">
            <a:extLst>
              <a:ext uri="{FF2B5EF4-FFF2-40B4-BE49-F238E27FC236}">
                <a16:creationId xmlns:a16="http://schemas.microsoft.com/office/drawing/2014/main" id="{822266A6-05C5-4D0C-8A9C-985B32F7AF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405" y="4930867"/>
            <a:ext cx="2879079" cy="1306446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20" name="Marcador de texto 39">
            <a:extLst>
              <a:ext uri="{FF2B5EF4-FFF2-40B4-BE49-F238E27FC236}">
                <a16:creationId xmlns:a16="http://schemas.microsoft.com/office/drawing/2014/main" id="{3EDC97FF-C8A3-4B83-AADF-DDD4268C2B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2686" y="2058931"/>
            <a:ext cx="2929234" cy="130129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21" name="Marcador de texto 39">
            <a:extLst>
              <a:ext uri="{FF2B5EF4-FFF2-40B4-BE49-F238E27FC236}">
                <a16:creationId xmlns:a16="http://schemas.microsoft.com/office/drawing/2014/main" id="{3CC0832E-D5DC-4D62-800C-8A43FE7DCC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686" y="3495858"/>
            <a:ext cx="2929234" cy="130129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22" name="Marcador de texto 39">
            <a:extLst>
              <a:ext uri="{FF2B5EF4-FFF2-40B4-BE49-F238E27FC236}">
                <a16:creationId xmlns:a16="http://schemas.microsoft.com/office/drawing/2014/main" id="{AF0195C5-1258-44F6-A0F1-C230278D59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685" y="4941167"/>
            <a:ext cx="2929234" cy="129614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B9C9A30-80F1-4F3C-8897-045688C0AF44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Título 60">
            <a:extLst>
              <a:ext uri="{FF2B5EF4-FFF2-40B4-BE49-F238E27FC236}">
                <a16:creationId xmlns:a16="http://schemas.microsoft.com/office/drawing/2014/main" id="{7CFE77D0-DFBF-486B-80BB-0B9B2B4BBF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CA3FEF45-8847-418E-A0FA-E319D34D1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44307" y="2259005"/>
            <a:ext cx="6858000" cy="2325290"/>
          </a:xfrm>
          <a:prstGeom prst="rect">
            <a:avLst/>
          </a:prstGeom>
        </p:spPr>
      </p:pic>
      <p:sp>
        <p:nvSpPr>
          <p:cNvPr id="37" name="Marcador de contenido 36">
            <a:extLst>
              <a:ext uri="{FF2B5EF4-FFF2-40B4-BE49-F238E27FC236}">
                <a16:creationId xmlns:a16="http://schemas.microsoft.com/office/drawing/2014/main" id="{481F926E-38E4-43BA-841A-3A8CA4F6B48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35413" y="1987861"/>
            <a:ext cx="4319587" cy="4321851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 dirty="0"/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545EFF69-2874-4325-A01D-09543DE5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2242" y="2259005"/>
            <a:ext cx="6858000" cy="2325290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F40ECF2B-1F57-FDE6-4FF8-8DEEF14CF0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22956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24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as - 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4825" y="1269703"/>
            <a:ext cx="4321175" cy="64712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53E633B-DF69-43BE-AE3E-C8A72E303F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15383" y="1269703"/>
            <a:ext cx="4321175" cy="64712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774825" y="2060848"/>
            <a:ext cx="4321175" cy="42478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02A0366F-5088-4A1A-BECA-E6E5D7DBE9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15138" y="2060848"/>
            <a:ext cx="4321175" cy="42478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3" name="Gráfico 12">
            <a:extLst>
              <a:ext uri="{FF2B5EF4-FFF2-40B4-BE49-F238E27FC236}">
                <a16:creationId xmlns:a16="http://schemas.microsoft.com/office/drawing/2014/main" id="{025BE880-EA0A-9353-80DF-676CAD51DB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35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presentación - med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67A5F4BD-4F92-44C8-B5F5-654C15DE4B2B}"/>
              </a:ext>
            </a:extLst>
          </p:cNvPr>
          <p:cNvSpPr/>
          <p:nvPr/>
        </p:nvSpPr>
        <p:spPr>
          <a:xfrm>
            <a:off x="-6966" y="0"/>
            <a:ext cx="12198966" cy="68580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: cheurón 7">
            <a:extLst>
              <a:ext uri="{FF2B5EF4-FFF2-40B4-BE49-F238E27FC236}">
                <a16:creationId xmlns:a16="http://schemas.microsoft.com/office/drawing/2014/main" id="{D9F26C74-FCAD-46D9-9BAF-66D2239942EF}"/>
              </a:ext>
            </a:extLst>
          </p:cNvPr>
          <p:cNvSpPr/>
          <p:nvPr/>
        </p:nvSpPr>
        <p:spPr>
          <a:xfrm>
            <a:off x="4655840" y="1268759"/>
            <a:ext cx="1714501" cy="4320480"/>
          </a:xfrm>
          <a:prstGeom prst="chevron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9" name="Flecha: cheurón 8">
            <a:extLst>
              <a:ext uri="{FF2B5EF4-FFF2-40B4-BE49-F238E27FC236}">
                <a16:creationId xmlns:a16="http://schemas.microsoft.com/office/drawing/2014/main" id="{8CF3BD85-25D1-480F-90A7-4BA0EF88E76C}"/>
              </a:ext>
            </a:extLst>
          </p:cNvPr>
          <p:cNvSpPr/>
          <p:nvPr/>
        </p:nvSpPr>
        <p:spPr>
          <a:xfrm>
            <a:off x="5511453" y="1268760"/>
            <a:ext cx="2155032" cy="4320480"/>
          </a:xfrm>
          <a:custGeom>
            <a:avLst/>
            <a:gdLst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857251 w 1714501"/>
              <a:gd name="connsiteY5" fmla="*/ 2160240 h 4320480"/>
              <a:gd name="connsiteX6" fmla="*/ 0 w 1714501"/>
              <a:gd name="connsiteY6" fmla="*/ 0 h 4320480"/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416719 w 1714501"/>
              <a:gd name="connsiteY5" fmla="*/ 2157859 h 4320480"/>
              <a:gd name="connsiteX6" fmla="*/ 0 w 1714501"/>
              <a:gd name="connsiteY6" fmla="*/ 0 h 4320480"/>
              <a:gd name="connsiteX0" fmla="*/ 440531 w 2155032"/>
              <a:gd name="connsiteY0" fmla="*/ 0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440531 w 2155032"/>
              <a:gd name="connsiteY6" fmla="*/ 0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55032" h="4320480">
                <a:moveTo>
                  <a:pt x="0" y="2381"/>
                </a:moveTo>
                <a:lnTo>
                  <a:pt x="1297782" y="0"/>
                </a:lnTo>
                <a:lnTo>
                  <a:pt x="2155032" y="2160240"/>
                </a:lnTo>
                <a:lnTo>
                  <a:pt x="1297782" y="4320480"/>
                </a:lnTo>
                <a:lnTo>
                  <a:pt x="0" y="4320480"/>
                </a:lnTo>
                <a:lnTo>
                  <a:pt x="857250" y="2157859"/>
                </a:lnTo>
                <a:lnTo>
                  <a:pt x="0" y="2381"/>
                </a:lnTo>
                <a:close/>
              </a:path>
            </a:pathLst>
          </a:custGeom>
          <a:solidFill>
            <a:schemeClr val="accent6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0" name="Flecha: cheurón 9">
            <a:extLst>
              <a:ext uri="{FF2B5EF4-FFF2-40B4-BE49-F238E27FC236}">
                <a16:creationId xmlns:a16="http://schemas.microsoft.com/office/drawing/2014/main" id="{FFD77592-5A07-4E29-B3BB-E6BE1265E2E7}"/>
              </a:ext>
            </a:extLst>
          </p:cNvPr>
          <p:cNvSpPr/>
          <p:nvPr/>
        </p:nvSpPr>
        <p:spPr>
          <a:xfrm>
            <a:off x="7200903" y="1268760"/>
            <a:ext cx="1714501" cy="4320480"/>
          </a:xfrm>
          <a:prstGeom prst="chevron">
            <a:avLst/>
          </a:pr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7" name="Flecha: pentágono 12">
            <a:extLst>
              <a:ext uri="{FF2B5EF4-FFF2-40B4-BE49-F238E27FC236}">
                <a16:creationId xmlns:a16="http://schemas.microsoft.com/office/drawing/2014/main" id="{B731414E-6B3C-4BA6-B868-E54B6382AD5D}"/>
              </a:ext>
            </a:extLst>
          </p:cNvPr>
          <p:cNvSpPr/>
          <p:nvPr/>
        </p:nvSpPr>
        <p:spPr>
          <a:xfrm>
            <a:off x="-6966" y="1268760"/>
            <a:ext cx="5526825" cy="4330005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58654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64831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426610"/>
              <a:gd name="connsiteY0" fmla="*/ 0 h 4320480"/>
              <a:gd name="connsiteX1" fmla="*/ 1648318 w 2426610"/>
              <a:gd name="connsiteY1" fmla="*/ 0 h 4320480"/>
              <a:gd name="connsiteX2" fmla="*/ 2426610 w 2426610"/>
              <a:gd name="connsiteY2" fmla="*/ 2166432 h 4320480"/>
              <a:gd name="connsiteX3" fmla="*/ 1714500 w 2426610"/>
              <a:gd name="connsiteY3" fmla="*/ 4320480 h 4320480"/>
              <a:gd name="connsiteX4" fmla="*/ 0 w 2426610"/>
              <a:gd name="connsiteY4" fmla="*/ 4320480 h 4320480"/>
              <a:gd name="connsiteX5" fmla="*/ 0 w 2426610"/>
              <a:gd name="connsiteY5" fmla="*/ 0 h 4320480"/>
              <a:gd name="connsiteX0" fmla="*/ 0 w 2446465"/>
              <a:gd name="connsiteY0" fmla="*/ 0 h 4320480"/>
              <a:gd name="connsiteX1" fmla="*/ 1648318 w 2446465"/>
              <a:gd name="connsiteY1" fmla="*/ 0 h 4320480"/>
              <a:gd name="connsiteX2" fmla="*/ 2446465 w 2446465"/>
              <a:gd name="connsiteY2" fmla="*/ 2168813 h 4320480"/>
              <a:gd name="connsiteX3" fmla="*/ 1714500 w 2446465"/>
              <a:gd name="connsiteY3" fmla="*/ 4320480 h 4320480"/>
              <a:gd name="connsiteX4" fmla="*/ 0 w 2446465"/>
              <a:gd name="connsiteY4" fmla="*/ 4320480 h 4320480"/>
              <a:gd name="connsiteX5" fmla="*/ 0 w 2446465"/>
              <a:gd name="connsiteY5" fmla="*/ 0 h 4320480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5120206"/>
              <a:gd name="connsiteY0" fmla="*/ 9525 h 4322861"/>
              <a:gd name="connsiteX1" fmla="*/ 4322059 w 5120206"/>
              <a:gd name="connsiteY1" fmla="*/ 0 h 4322861"/>
              <a:gd name="connsiteX2" fmla="*/ 5120206 w 5120206"/>
              <a:gd name="connsiteY2" fmla="*/ 2168813 h 4322861"/>
              <a:gd name="connsiteX3" fmla="*/ 4326471 w 5120206"/>
              <a:gd name="connsiteY3" fmla="*/ 4322861 h 4322861"/>
              <a:gd name="connsiteX4" fmla="*/ 2673741 w 5120206"/>
              <a:gd name="connsiteY4" fmla="*/ 4320480 h 4322861"/>
              <a:gd name="connsiteX5" fmla="*/ 0 w 5120206"/>
              <a:gd name="connsiteY5" fmla="*/ 9525 h 4322861"/>
              <a:gd name="connsiteX0" fmla="*/ 0 w 5120206"/>
              <a:gd name="connsiteY0" fmla="*/ 9525 h 4330005"/>
              <a:gd name="connsiteX1" fmla="*/ 4322059 w 5120206"/>
              <a:gd name="connsiteY1" fmla="*/ 0 h 4330005"/>
              <a:gd name="connsiteX2" fmla="*/ 5120206 w 5120206"/>
              <a:gd name="connsiteY2" fmla="*/ 2168813 h 4330005"/>
              <a:gd name="connsiteX3" fmla="*/ 4326471 w 5120206"/>
              <a:gd name="connsiteY3" fmla="*/ 4322861 h 4330005"/>
              <a:gd name="connsiteX4" fmla="*/ 0 w 5120206"/>
              <a:gd name="connsiteY4" fmla="*/ 4330005 h 4330005"/>
              <a:gd name="connsiteX5" fmla="*/ 0 w 5120206"/>
              <a:gd name="connsiteY5" fmla="*/ 9525 h 433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0206" h="4330005">
                <a:moveTo>
                  <a:pt x="0" y="9525"/>
                </a:moveTo>
                <a:lnTo>
                  <a:pt x="4322059" y="0"/>
                </a:lnTo>
                <a:lnTo>
                  <a:pt x="5120206" y="2168813"/>
                </a:lnTo>
                <a:lnTo>
                  <a:pt x="4326471" y="4322861"/>
                </a:lnTo>
                <a:lnTo>
                  <a:pt x="0" y="4330005"/>
                </a:lnTo>
                <a:lnTo>
                  <a:pt x="0" y="952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88169A84-9B55-4AD5-A682-CE763BC5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988840"/>
            <a:ext cx="4345531" cy="288032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0E1DC264-3BD9-FAA9-2A7D-788B0D8D58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22098" y="4669203"/>
            <a:ext cx="3112236" cy="92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610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as - texto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4825" y="1269703"/>
            <a:ext cx="4321175" cy="647129"/>
          </a:xfrm>
          <a:solidFill>
            <a:schemeClr val="tx2">
              <a:lumMod val="75000"/>
              <a:alpha val="7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53E633B-DF69-43BE-AE3E-C8A72E303F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15383" y="1269703"/>
            <a:ext cx="4321175" cy="647129"/>
          </a:xfrm>
          <a:solidFill>
            <a:schemeClr val="tx2">
              <a:lumMod val="75000"/>
              <a:alpha val="7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774825" y="2060848"/>
            <a:ext cx="4321175" cy="4247877"/>
          </a:xfrm>
          <a:solidFill>
            <a:schemeClr val="tx2">
              <a:lumMod val="7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02A0366F-5088-4A1A-BECA-E6E5D7DBE9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15138" y="2060848"/>
            <a:ext cx="4321175" cy="4247877"/>
          </a:xfrm>
          <a:solidFill>
            <a:schemeClr val="tx2">
              <a:lumMod val="7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id="{D23B755F-63CF-1229-A40A-50BF3EC5AF2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338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as - texto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4825" y="1269703"/>
            <a:ext cx="4321175" cy="647129"/>
          </a:xfrm>
          <a:solidFill>
            <a:schemeClr val="bg1">
              <a:lumMod val="95000"/>
              <a:alpha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53E633B-DF69-43BE-AE3E-C8A72E303F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15383" y="1269703"/>
            <a:ext cx="4321175" cy="647129"/>
          </a:xfrm>
          <a:solidFill>
            <a:schemeClr val="bg1">
              <a:lumMod val="95000"/>
              <a:alpha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774825" y="2060848"/>
            <a:ext cx="4321175" cy="4247877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02A0366F-5088-4A1A-BECA-E6E5D7DBE9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15138" y="2060848"/>
            <a:ext cx="4321175" cy="4247877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id="{D2575A25-E8DA-6DF1-A17B-5BF0F4B204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089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as - 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3851" y="1261543"/>
            <a:ext cx="3241949" cy="6288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53851" y="2066479"/>
            <a:ext cx="3241949" cy="42340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6" name="Marcador de texto 13">
            <a:extLst>
              <a:ext uri="{FF2B5EF4-FFF2-40B4-BE49-F238E27FC236}">
                <a16:creationId xmlns:a16="http://schemas.microsoft.com/office/drawing/2014/main" id="{04A89C5D-6CC9-4984-A604-8C986BEFE5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14690" y="1261245"/>
            <a:ext cx="3241949" cy="6288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8" name="Marcador de contenido 16">
            <a:extLst>
              <a:ext uri="{FF2B5EF4-FFF2-40B4-BE49-F238E27FC236}">
                <a16:creationId xmlns:a16="http://schemas.microsoft.com/office/drawing/2014/main" id="{21A18D73-A742-45B5-8639-292B6ED095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614690" y="2066181"/>
            <a:ext cx="3241949" cy="42340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20" name="Marcador de texto 13">
            <a:extLst>
              <a:ext uri="{FF2B5EF4-FFF2-40B4-BE49-F238E27FC236}">
                <a16:creationId xmlns:a16="http://schemas.microsoft.com/office/drawing/2014/main" id="{1A4DF27F-9116-4262-9D4D-B0F285DF73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4270" y="1255912"/>
            <a:ext cx="3241949" cy="6288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21" name="Marcador de contenido 16">
            <a:extLst>
              <a:ext uri="{FF2B5EF4-FFF2-40B4-BE49-F238E27FC236}">
                <a16:creationId xmlns:a16="http://schemas.microsoft.com/office/drawing/2014/main" id="{D7655EA1-19C8-41C2-BAE0-7A21D54633B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34270" y="2060848"/>
            <a:ext cx="3241949" cy="42340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id="{F9E38BD8-4771-10D9-16C3-6D8F8B884C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587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as - texto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3851" y="1261543"/>
            <a:ext cx="3241949" cy="628826"/>
          </a:xfrm>
          <a:solidFill>
            <a:schemeClr val="tx2">
              <a:lumMod val="75000"/>
              <a:alpha val="7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53851" y="2066479"/>
            <a:ext cx="3241949" cy="4234085"/>
          </a:xfrm>
          <a:solidFill>
            <a:schemeClr val="tx2">
              <a:lumMod val="7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6" name="Marcador de texto 13">
            <a:extLst>
              <a:ext uri="{FF2B5EF4-FFF2-40B4-BE49-F238E27FC236}">
                <a16:creationId xmlns:a16="http://schemas.microsoft.com/office/drawing/2014/main" id="{04A89C5D-6CC9-4984-A604-8C986BEFE5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14690" y="1261245"/>
            <a:ext cx="3241949" cy="628826"/>
          </a:xfrm>
          <a:solidFill>
            <a:schemeClr val="tx2">
              <a:lumMod val="75000"/>
              <a:alpha val="7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8" name="Marcador de contenido 16">
            <a:extLst>
              <a:ext uri="{FF2B5EF4-FFF2-40B4-BE49-F238E27FC236}">
                <a16:creationId xmlns:a16="http://schemas.microsoft.com/office/drawing/2014/main" id="{21A18D73-A742-45B5-8639-292B6ED095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614690" y="2066181"/>
            <a:ext cx="3241949" cy="4234085"/>
          </a:xfrm>
          <a:solidFill>
            <a:schemeClr val="tx2">
              <a:lumMod val="7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20" name="Marcador de texto 13">
            <a:extLst>
              <a:ext uri="{FF2B5EF4-FFF2-40B4-BE49-F238E27FC236}">
                <a16:creationId xmlns:a16="http://schemas.microsoft.com/office/drawing/2014/main" id="{1A4DF27F-9116-4262-9D4D-B0F285DF73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4270" y="1255912"/>
            <a:ext cx="3241949" cy="628826"/>
          </a:xfrm>
          <a:solidFill>
            <a:schemeClr val="tx2">
              <a:lumMod val="75000"/>
              <a:alpha val="7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21" name="Marcador de contenido 16">
            <a:extLst>
              <a:ext uri="{FF2B5EF4-FFF2-40B4-BE49-F238E27FC236}">
                <a16:creationId xmlns:a16="http://schemas.microsoft.com/office/drawing/2014/main" id="{D7655EA1-19C8-41C2-BAE0-7A21D54633B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34270" y="2060848"/>
            <a:ext cx="3241949" cy="4234085"/>
          </a:xfrm>
          <a:solidFill>
            <a:schemeClr val="tx2">
              <a:lumMod val="7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id="{2DB849FB-E8C2-39FA-2183-F264D08D49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094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as - texto o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E9BEB0-C416-42AD-B955-6F48F3B3A6DF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Título 60">
            <a:extLst>
              <a:ext uri="{FF2B5EF4-FFF2-40B4-BE49-F238E27FC236}">
                <a16:creationId xmlns:a16="http://schemas.microsoft.com/office/drawing/2014/main" id="{28C29103-4403-4711-824E-A4AB434943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64939E-2FBC-49E8-A827-9F54B4BAE48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9D33FDA-C0AE-48FB-A01E-0109F2FF5B0A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8605C62-10D1-4C64-98A5-98936C417D2E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DBEFB16-50B1-44BC-9156-3FDF5CCD01EA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BFBA5E-3781-4DE7-BA0F-6BF9E5105626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F393795-EDA6-4217-A236-0DF968F27A66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A4CB213-7214-4028-B7FB-16FCD6E6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4329668-E5DA-4ED8-AF50-BED7C03C3F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3851" y="1261543"/>
            <a:ext cx="3241949" cy="628826"/>
          </a:xfrm>
          <a:solidFill>
            <a:schemeClr val="bg1">
              <a:lumMod val="95000"/>
              <a:alpha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CEC6D0B-B57B-4247-A499-623A4E162C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53851" y="2066479"/>
            <a:ext cx="3241949" cy="4234085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6" name="Marcador de texto 13">
            <a:extLst>
              <a:ext uri="{FF2B5EF4-FFF2-40B4-BE49-F238E27FC236}">
                <a16:creationId xmlns:a16="http://schemas.microsoft.com/office/drawing/2014/main" id="{04A89C5D-6CC9-4984-A604-8C986BEFE5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14690" y="1261245"/>
            <a:ext cx="3241949" cy="628826"/>
          </a:xfrm>
          <a:solidFill>
            <a:schemeClr val="bg1">
              <a:lumMod val="95000"/>
              <a:alpha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18" name="Marcador de contenido 16">
            <a:extLst>
              <a:ext uri="{FF2B5EF4-FFF2-40B4-BE49-F238E27FC236}">
                <a16:creationId xmlns:a16="http://schemas.microsoft.com/office/drawing/2014/main" id="{21A18D73-A742-45B5-8639-292B6ED095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614690" y="2066181"/>
            <a:ext cx="3241949" cy="4234085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20" name="Marcador de texto 13">
            <a:extLst>
              <a:ext uri="{FF2B5EF4-FFF2-40B4-BE49-F238E27FC236}">
                <a16:creationId xmlns:a16="http://schemas.microsoft.com/office/drawing/2014/main" id="{1A4DF27F-9116-4262-9D4D-B0F285DF73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4270" y="1255912"/>
            <a:ext cx="3241949" cy="628826"/>
          </a:xfrm>
          <a:solidFill>
            <a:schemeClr val="bg1">
              <a:lumMod val="95000"/>
              <a:alpha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ENCABEZADO CONTENIDO</a:t>
            </a:r>
            <a:endParaRPr lang="es-CL" dirty="0"/>
          </a:p>
        </p:txBody>
      </p:sp>
      <p:sp>
        <p:nvSpPr>
          <p:cNvPr id="21" name="Marcador de contenido 16">
            <a:extLst>
              <a:ext uri="{FF2B5EF4-FFF2-40B4-BE49-F238E27FC236}">
                <a16:creationId xmlns:a16="http://schemas.microsoft.com/office/drawing/2014/main" id="{D7655EA1-19C8-41C2-BAE0-7A21D54633B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34270" y="2060848"/>
            <a:ext cx="3241949" cy="4234085"/>
          </a:xfrm>
          <a:solidFill>
            <a:schemeClr val="bg1">
              <a:lumMod val="95000"/>
              <a:alpha val="7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id="{C002B66C-ABA8-7137-517E-5A630F563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36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27CFB3B-F757-4F61-9CDE-885F645FB06B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Título 60">
            <a:extLst>
              <a:ext uri="{FF2B5EF4-FFF2-40B4-BE49-F238E27FC236}">
                <a16:creationId xmlns:a16="http://schemas.microsoft.com/office/drawing/2014/main" id="{0EC5257C-16F8-42B2-AC39-FE1C24938A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9750D97-7F80-4C4F-81D9-1787262CA55E}"/>
              </a:ext>
            </a:extLst>
          </p:cNvPr>
          <p:cNvSpPr/>
          <p:nvPr/>
        </p:nvSpPr>
        <p:spPr>
          <a:xfrm>
            <a:off x="0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36435C5-F685-4AD8-A5F6-E21310DFC4C7}"/>
              </a:ext>
            </a:extLst>
          </p:cNvPr>
          <p:cNvSpPr/>
          <p:nvPr/>
        </p:nvSpPr>
        <p:spPr>
          <a:xfrm>
            <a:off x="0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58E4CF2-B733-429A-8F8C-CAE35AB2F086}"/>
              </a:ext>
            </a:extLst>
          </p:cNvPr>
          <p:cNvSpPr/>
          <p:nvPr/>
        </p:nvSpPr>
        <p:spPr>
          <a:xfrm>
            <a:off x="0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C371527-5576-4F46-B8DF-BC40EFEF483F}"/>
              </a:ext>
            </a:extLst>
          </p:cNvPr>
          <p:cNvSpPr/>
          <p:nvPr/>
        </p:nvSpPr>
        <p:spPr>
          <a:xfrm>
            <a:off x="0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3023E2D-24E6-46A1-863E-A4FF0DABF731}"/>
              </a:ext>
            </a:extLst>
          </p:cNvPr>
          <p:cNvSpPr/>
          <p:nvPr/>
        </p:nvSpPr>
        <p:spPr>
          <a:xfrm>
            <a:off x="0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0ABAA21-4B92-475C-B042-C932547FC8A1}"/>
              </a:ext>
            </a:extLst>
          </p:cNvPr>
          <p:cNvSpPr/>
          <p:nvPr/>
        </p:nvSpPr>
        <p:spPr>
          <a:xfrm>
            <a:off x="0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9F0AF5B-70D3-4192-880E-9F9CDC9C2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32581" y="2266355"/>
            <a:ext cx="6858000" cy="2325290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9171A3CB-575B-3C67-26F2-92CD0FCEE7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92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 - solo 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27CFB3B-F757-4F61-9CDE-885F645FB06B}"/>
              </a:ext>
            </a:extLst>
          </p:cNvPr>
          <p:cNvSpPr/>
          <p:nvPr/>
        </p:nvSpPr>
        <p:spPr>
          <a:xfrm>
            <a:off x="-1587" y="0"/>
            <a:ext cx="12193587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Título 60">
            <a:extLst>
              <a:ext uri="{FF2B5EF4-FFF2-40B4-BE49-F238E27FC236}">
                <a16:creationId xmlns:a16="http://schemas.microsoft.com/office/drawing/2014/main" id="{0EC5257C-16F8-42B2-AC39-FE1C24938A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774" y="90609"/>
            <a:ext cx="9389182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5548760D-3D5E-50F2-49D1-0B71B19BEE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9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presentación - cla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67A5F4BD-4F92-44C8-B5F5-654C15DE4B2B}"/>
              </a:ext>
            </a:extLst>
          </p:cNvPr>
          <p:cNvSpPr/>
          <p:nvPr/>
        </p:nvSpPr>
        <p:spPr>
          <a:xfrm>
            <a:off x="-6966" y="0"/>
            <a:ext cx="1219896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: cheurón 7">
            <a:extLst>
              <a:ext uri="{FF2B5EF4-FFF2-40B4-BE49-F238E27FC236}">
                <a16:creationId xmlns:a16="http://schemas.microsoft.com/office/drawing/2014/main" id="{D9F26C74-FCAD-46D9-9BAF-66D2239942EF}"/>
              </a:ext>
            </a:extLst>
          </p:cNvPr>
          <p:cNvSpPr/>
          <p:nvPr/>
        </p:nvSpPr>
        <p:spPr>
          <a:xfrm>
            <a:off x="4655840" y="1268759"/>
            <a:ext cx="1714501" cy="4320480"/>
          </a:xfrm>
          <a:prstGeom prst="chevron">
            <a:avLst/>
          </a:prstGeom>
          <a:solidFill>
            <a:schemeClr val="accent6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9" name="Flecha: cheurón 8">
            <a:extLst>
              <a:ext uri="{FF2B5EF4-FFF2-40B4-BE49-F238E27FC236}">
                <a16:creationId xmlns:a16="http://schemas.microsoft.com/office/drawing/2014/main" id="{8CF3BD85-25D1-480F-90A7-4BA0EF88E76C}"/>
              </a:ext>
            </a:extLst>
          </p:cNvPr>
          <p:cNvSpPr/>
          <p:nvPr/>
        </p:nvSpPr>
        <p:spPr>
          <a:xfrm>
            <a:off x="5511453" y="1268760"/>
            <a:ext cx="2155032" cy="4320480"/>
          </a:xfrm>
          <a:custGeom>
            <a:avLst/>
            <a:gdLst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857251 w 1714501"/>
              <a:gd name="connsiteY5" fmla="*/ 2160240 h 4320480"/>
              <a:gd name="connsiteX6" fmla="*/ 0 w 1714501"/>
              <a:gd name="connsiteY6" fmla="*/ 0 h 4320480"/>
              <a:gd name="connsiteX0" fmla="*/ 0 w 1714501"/>
              <a:gd name="connsiteY0" fmla="*/ 0 h 4320480"/>
              <a:gd name="connsiteX1" fmla="*/ 857251 w 1714501"/>
              <a:gd name="connsiteY1" fmla="*/ 0 h 4320480"/>
              <a:gd name="connsiteX2" fmla="*/ 1714501 w 1714501"/>
              <a:gd name="connsiteY2" fmla="*/ 2160240 h 4320480"/>
              <a:gd name="connsiteX3" fmla="*/ 857251 w 1714501"/>
              <a:gd name="connsiteY3" fmla="*/ 4320480 h 4320480"/>
              <a:gd name="connsiteX4" fmla="*/ 0 w 1714501"/>
              <a:gd name="connsiteY4" fmla="*/ 4320480 h 4320480"/>
              <a:gd name="connsiteX5" fmla="*/ 416719 w 1714501"/>
              <a:gd name="connsiteY5" fmla="*/ 2157859 h 4320480"/>
              <a:gd name="connsiteX6" fmla="*/ 0 w 1714501"/>
              <a:gd name="connsiteY6" fmla="*/ 0 h 4320480"/>
              <a:gd name="connsiteX0" fmla="*/ 440531 w 2155032"/>
              <a:gd name="connsiteY0" fmla="*/ 0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440531 w 2155032"/>
              <a:gd name="connsiteY6" fmla="*/ 0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  <a:gd name="connsiteX0" fmla="*/ 0 w 2155032"/>
              <a:gd name="connsiteY0" fmla="*/ 2381 h 4320480"/>
              <a:gd name="connsiteX1" fmla="*/ 1297782 w 2155032"/>
              <a:gd name="connsiteY1" fmla="*/ 0 h 4320480"/>
              <a:gd name="connsiteX2" fmla="*/ 2155032 w 2155032"/>
              <a:gd name="connsiteY2" fmla="*/ 2160240 h 4320480"/>
              <a:gd name="connsiteX3" fmla="*/ 1297782 w 2155032"/>
              <a:gd name="connsiteY3" fmla="*/ 4320480 h 4320480"/>
              <a:gd name="connsiteX4" fmla="*/ 0 w 2155032"/>
              <a:gd name="connsiteY4" fmla="*/ 4320480 h 4320480"/>
              <a:gd name="connsiteX5" fmla="*/ 857250 w 2155032"/>
              <a:gd name="connsiteY5" fmla="*/ 2157859 h 4320480"/>
              <a:gd name="connsiteX6" fmla="*/ 0 w 2155032"/>
              <a:gd name="connsiteY6" fmla="*/ 2381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55032" h="4320480">
                <a:moveTo>
                  <a:pt x="0" y="2381"/>
                </a:moveTo>
                <a:lnTo>
                  <a:pt x="1297782" y="0"/>
                </a:lnTo>
                <a:lnTo>
                  <a:pt x="2155032" y="2160240"/>
                </a:lnTo>
                <a:lnTo>
                  <a:pt x="1297782" y="4320480"/>
                </a:lnTo>
                <a:lnTo>
                  <a:pt x="0" y="4320480"/>
                </a:lnTo>
                <a:lnTo>
                  <a:pt x="857250" y="2157859"/>
                </a:lnTo>
                <a:lnTo>
                  <a:pt x="0" y="2381"/>
                </a:lnTo>
                <a:close/>
              </a:path>
            </a:pathLst>
          </a:cu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0" name="Flecha: cheurón 9">
            <a:extLst>
              <a:ext uri="{FF2B5EF4-FFF2-40B4-BE49-F238E27FC236}">
                <a16:creationId xmlns:a16="http://schemas.microsoft.com/office/drawing/2014/main" id="{FFD77592-5A07-4E29-B3BB-E6BE1265E2E7}"/>
              </a:ext>
            </a:extLst>
          </p:cNvPr>
          <p:cNvSpPr/>
          <p:nvPr/>
        </p:nvSpPr>
        <p:spPr>
          <a:xfrm>
            <a:off x="7200903" y="1268760"/>
            <a:ext cx="1714501" cy="4320480"/>
          </a:xfrm>
          <a:prstGeom prst="chevron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7" name="Flecha: pentágono 12">
            <a:extLst>
              <a:ext uri="{FF2B5EF4-FFF2-40B4-BE49-F238E27FC236}">
                <a16:creationId xmlns:a16="http://schemas.microsoft.com/office/drawing/2014/main" id="{B731414E-6B3C-4BA6-B868-E54B6382AD5D}"/>
              </a:ext>
            </a:extLst>
          </p:cNvPr>
          <p:cNvSpPr/>
          <p:nvPr/>
        </p:nvSpPr>
        <p:spPr>
          <a:xfrm>
            <a:off x="-6966" y="1268760"/>
            <a:ext cx="5526825" cy="4330005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58654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633980"/>
              <a:gd name="connsiteY0" fmla="*/ 0 h 4320480"/>
              <a:gd name="connsiteX1" fmla="*/ 1648318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  <a:gd name="connsiteX0" fmla="*/ 0 w 2426610"/>
              <a:gd name="connsiteY0" fmla="*/ 0 h 4320480"/>
              <a:gd name="connsiteX1" fmla="*/ 1648318 w 2426610"/>
              <a:gd name="connsiteY1" fmla="*/ 0 h 4320480"/>
              <a:gd name="connsiteX2" fmla="*/ 2426610 w 2426610"/>
              <a:gd name="connsiteY2" fmla="*/ 2166432 h 4320480"/>
              <a:gd name="connsiteX3" fmla="*/ 1714500 w 2426610"/>
              <a:gd name="connsiteY3" fmla="*/ 4320480 h 4320480"/>
              <a:gd name="connsiteX4" fmla="*/ 0 w 2426610"/>
              <a:gd name="connsiteY4" fmla="*/ 4320480 h 4320480"/>
              <a:gd name="connsiteX5" fmla="*/ 0 w 2426610"/>
              <a:gd name="connsiteY5" fmla="*/ 0 h 4320480"/>
              <a:gd name="connsiteX0" fmla="*/ 0 w 2446465"/>
              <a:gd name="connsiteY0" fmla="*/ 0 h 4320480"/>
              <a:gd name="connsiteX1" fmla="*/ 1648318 w 2446465"/>
              <a:gd name="connsiteY1" fmla="*/ 0 h 4320480"/>
              <a:gd name="connsiteX2" fmla="*/ 2446465 w 2446465"/>
              <a:gd name="connsiteY2" fmla="*/ 2168813 h 4320480"/>
              <a:gd name="connsiteX3" fmla="*/ 1714500 w 2446465"/>
              <a:gd name="connsiteY3" fmla="*/ 4320480 h 4320480"/>
              <a:gd name="connsiteX4" fmla="*/ 0 w 2446465"/>
              <a:gd name="connsiteY4" fmla="*/ 4320480 h 4320480"/>
              <a:gd name="connsiteX5" fmla="*/ 0 w 2446465"/>
              <a:gd name="connsiteY5" fmla="*/ 0 h 4320480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2446465"/>
              <a:gd name="connsiteY0" fmla="*/ 0 h 4322861"/>
              <a:gd name="connsiteX1" fmla="*/ 1648318 w 2446465"/>
              <a:gd name="connsiteY1" fmla="*/ 0 h 4322861"/>
              <a:gd name="connsiteX2" fmla="*/ 2446465 w 2446465"/>
              <a:gd name="connsiteY2" fmla="*/ 2168813 h 4322861"/>
              <a:gd name="connsiteX3" fmla="*/ 1652730 w 2446465"/>
              <a:gd name="connsiteY3" fmla="*/ 4322861 h 4322861"/>
              <a:gd name="connsiteX4" fmla="*/ 0 w 2446465"/>
              <a:gd name="connsiteY4" fmla="*/ 4320480 h 4322861"/>
              <a:gd name="connsiteX5" fmla="*/ 0 w 2446465"/>
              <a:gd name="connsiteY5" fmla="*/ 0 h 4322861"/>
              <a:gd name="connsiteX0" fmla="*/ 0 w 5120206"/>
              <a:gd name="connsiteY0" fmla="*/ 9525 h 4322861"/>
              <a:gd name="connsiteX1" fmla="*/ 4322059 w 5120206"/>
              <a:gd name="connsiteY1" fmla="*/ 0 h 4322861"/>
              <a:gd name="connsiteX2" fmla="*/ 5120206 w 5120206"/>
              <a:gd name="connsiteY2" fmla="*/ 2168813 h 4322861"/>
              <a:gd name="connsiteX3" fmla="*/ 4326471 w 5120206"/>
              <a:gd name="connsiteY3" fmla="*/ 4322861 h 4322861"/>
              <a:gd name="connsiteX4" fmla="*/ 2673741 w 5120206"/>
              <a:gd name="connsiteY4" fmla="*/ 4320480 h 4322861"/>
              <a:gd name="connsiteX5" fmla="*/ 0 w 5120206"/>
              <a:gd name="connsiteY5" fmla="*/ 9525 h 4322861"/>
              <a:gd name="connsiteX0" fmla="*/ 0 w 5120206"/>
              <a:gd name="connsiteY0" fmla="*/ 9525 h 4330005"/>
              <a:gd name="connsiteX1" fmla="*/ 4322059 w 5120206"/>
              <a:gd name="connsiteY1" fmla="*/ 0 h 4330005"/>
              <a:gd name="connsiteX2" fmla="*/ 5120206 w 5120206"/>
              <a:gd name="connsiteY2" fmla="*/ 2168813 h 4330005"/>
              <a:gd name="connsiteX3" fmla="*/ 4326471 w 5120206"/>
              <a:gd name="connsiteY3" fmla="*/ 4322861 h 4330005"/>
              <a:gd name="connsiteX4" fmla="*/ 0 w 5120206"/>
              <a:gd name="connsiteY4" fmla="*/ 4330005 h 4330005"/>
              <a:gd name="connsiteX5" fmla="*/ 0 w 5120206"/>
              <a:gd name="connsiteY5" fmla="*/ 9525 h 4330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0206" h="4330005">
                <a:moveTo>
                  <a:pt x="0" y="9525"/>
                </a:moveTo>
                <a:lnTo>
                  <a:pt x="4322059" y="0"/>
                </a:lnTo>
                <a:lnTo>
                  <a:pt x="5120206" y="2168813"/>
                </a:lnTo>
                <a:lnTo>
                  <a:pt x="4326471" y="4322861"/>
                </a:lnTo>
                <a:lnTo>
                  <a:pt x="0" y="4330005"/>
                </a:lnTo>
                <a:lnTo>
                  <a:pt x="0" y="952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88169A84-9B55-4AD5-A682-CE763BC5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988840"/>
            <a:ext cx="4345531" cy="288032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BBB9E134-D745-C334-68CB-CCC48B719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22098" y="4669203"/>
            <a:ext cx="3112235" cy="92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0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 - oscu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echa: pentágono 12">
            <a:extLst>
              <a:ext uri="{FF2B5EF4-FFF2-40B4-BE49-F238E27FC236}">
                <a16:creationId xmlns:a16="http://schemas.microsoft.com/office/drawing/2014/main" id="{52108E0C-F29D-44B4-A8FF-D2E6E970B3C2}"/>
              </a:ext>
            </a:extLst>
          </p:cNvPr>
          <p:cNvSpPr/>
          <p:nvPr/>
        </p:nvSpPr>
        <p:spPr>
          <a:xfrm rot="5400000">
            <a:off x="1794099" y="-742630"/>
            <a:ext cx="2843156" cy="4320480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3980" h="4320480">
                <a:moveTo>
                  <a:pt x="0" y="0"/>
                </a:moveTo>
                <a:lnTo>
                  <a:pt x="1714500" y="0"/>
                </a:lnTo>
                <a:lnTo>
                  <a:pt x="2633980" y="2154525"/>
                </a:lnTo>
                <a:lnTo>
                  <a:pt x="1714500" y="4320480"/>
                </a:lnTo>
                <a:lnTo>
                  <a:pt x="0" y="432048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CCE1A05-2A40-46B4-8EA3-B234A06B874E}"/>
              </a:ext>
            </a:extLst>
          </p:cNvPr>
          <p:cNvSpPr/>
          <p:nvPr/>
        </p:nvSpPr>
        <p:spPr>
          <a:xfrm>
            <a:off x="6464300" y="-3968"/>
            <a:ext cx="5727700" cy="6861968"/>
          </a:xfrm>
          <a:custGeom>
            <a:avLst/>
            <a:gdLst>
              <a:gd name="connsiteX0" fmla="*/ 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0 h 6858000"/>
              <a:gd name="connsiteX0" fmla="*/ 3835400 w 5727700"/>
              <a:gd name="connsiteY0" fmla="*/ 1270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12700 h 6858000"/>
              <a:gd name="connsiteX0" fmla="*/ 3835400 w 5727700"/>
              <a:gd name="connsiteY0" fmla="*/ 3175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3175 h 6858000"/>
              <a:gd name="connsiteX0" fmla="*/ 3840163 w 5727700"/>
              <a:gd name="connsiteY0" fmla="*/ 794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40163 w 5727700"/>
              <a:gd name="connsiteY4" fmla="*/ 794 h 6858000"/>
              <a:gd name="connsiteX0" fmla="*/ 3842545 w 5727700"/>
              <a:gd name="connsiteY0" fmla="*/ 0 h 6861968"/>
              <a:gd name="connsiteX1" fmla="*/ 5727700 w 5727700"/>
              <a:gd name="connsiteY1" fmla="*/ 3968 h 6861968"/>
              <a:gd name="connsiteX2" fmla="*/ 5727700 w 5727700"/>
              <a:gd name="connsiteY2" fmla="*/ 6861968 h 6861968"/>
              <a:gd name="connsiteX3" fmla="*/ 0 w 5727700"/>
              <a:gd name="connsiteY3" fmla="*/ 6861968 h 6861968"/>
              <a:gd name="connsiteX4" fmla="*/ 3842545 w 5727700"/>
              <a:gd name="connsiteY4" fmla="*/ 0 h 6861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61968">
                <a:moveTo>
                  <a:pt x="3842545" y="0"/>
                </a:moveTo>
                <a:lnTo>
                  <a:pt x="5727700" y="3968"/>
                </a:lnTo>
                <a:lnTo>
                  <a:pt x="5727700" y="6861968"/>
                </a:lnTo>
                <a:lnTo>
                  <a:pt x="0" y="6861968"/>
                </a:lnTo>
                <a:lnTo>
                  <a:pt x="3842545" y="0"/>
                </a:lnTo>
                <a:close/>
              </a:path>
            </a:pathLst>
          </a:custGeom>
          <a:solidFill>
            <a:schemeClr val="tx2">
              <a:lumMod val="50000"/>
              <a:alpha val="8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974EF6-C8F1-43D6-A811-C9682BA0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2800" y="7092950"/>
            <a:ext cx="2743200" cy="365125"/>
          </a:xfrm>
        </p:spPr>
        <p:txBody>
          <a:bodyPr/>
          <a:lstStyle/>
          <a:p>
            <a:fld id="{806319A7-13A2-4B19-BA70-D3D4EE0570A8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45160-765C-44FF-86DF-511BAA26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03700" y="7092950"/>
            <a:ext cx="4114800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19280B-82A5-4F58-8B18-D722BB42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66200" y="7092950"/>
            <a:ext cx="2743200" cy="365125"/>
          </a:xfrm>
        </p:spPr>
        <p:txBody>
          <a:bodyPr/>
          <a:lstStyle/>
          <a:p>
            <a:fld id="{B66B2E0B-6682-4438-ACC6-571B120AC031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lecha: cheurón 13">
            <a:extLst>
              <a:ext uri="{FF2B5EF4-FFF2-40B4-BE49-F238E27FC236}">
                <a16:creationId xmlns:a16="http://schemas.microsoft.com/office/drawing/2014/main" id="{602BBDA6-371A-4445-9C4A-FF7F8774F92F}"/>
              </a:ext>
            </a:extLst>
          </p:cNvPr>
          <p:cNvSpPr/>
          <p:nvPr/>
        </p:nvSpPr>
        <p:spPr>
          <a:xfrm rot="5400000">
            <a:off x="2358427" y="469772"/>
            <a:ext cx="1714501" cy="4320480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6" name="Flecha: cheurón 15">
            <a:extLst>
              <a:ext uri="{FF2B5EF4-FFF2-40B4-BE49-F238E27FC236}">
                <a16:creationId xmlns:a16="http://schemas.microsoft.com/office/drawing/2014/main" id="{E3FC4788-55A7-436C-A8E2-D8C411B619AF}"/>
              </a:ext>
            </a:extLst>
          </p:cNvPr>
          <p:cNvSpPr/>
          <p:nvPr/>
        </p:nvSpPr>
        <p:spPr>
          <a:xfrm rot="5400000">
            <a:off x="2358426" y="1325036"/>
            <a:ext cx="1714501" cy="4320480"/>
          </a:xfrm>
          <a:prstGeom prst="chevron">
            <a:avLst/>
          </a:prstGeom>
          <a:solidFill>
            <a:schemeClr val="accent6">
              <a:lumMod val="75000"/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7" name="Flecha: cheurón 16">
            <a:extLst>
              <a:ext uri="{FF2B5EF4-FFF2-40B4-BE49-F238E27FC236}">
                <a16:creationId xmlns:a16="http://schemas.microsoft.com/office/drawing/2014/main" id="{A2B7D6E6-CF00-4787-9AA2-07E2E51D59DF}"/>
              </a:ext>
            </a:extLst>
          </p:cNvPr>
          <p:cNvSpPr/>
          <p:nvPr/>
        </p:nvSpPr>
        <p:spPr>
          <a:xfrm rot="5400000">
            <a:off x="2358426" y="2174209"/>
            <a:ext cx="1714501" cy="4320480"/>
          </a:xfrm>
          <a:prstGeom prst="chevron">
            <a:avLst/>
          </a:pr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AC5904-93C7-4BDA-8848-F2A927AA7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728" y="87099"/>
            <a:ext cx="4332189" cy="1181662"/>
          </a:xfrm>
        </p:spPr>
        <p:txBody>
          <a:bodyPr anchor="b">
            <a:normAutofit/>
          </a:bodyPr>
          <a:lstStyle>
            <a:lvl1pPr algn="ct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A9A6F3-D2E9-427B-9D46-7F83F84A5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436" y="1359828"/>
            <a:ext cx="4320480" cy="5469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 dirty="0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325F97F-1684-4408-94FF-1FB76DABB1E7}"/>
              </a:ext>
            </a:extLst>
          </p:cNvPr>
          <p:cNvCxnSpPr/>
          <p:nvPr/>
        </p:nvCxnSpPr>
        <p:spPr>
          <a:xfrm>
            <a:off x="1199456" y="1287781"/>
            <a:ext cx="4032448" cy="0"/>
          </a:xfrm>
          <a:prstGeom prst="line">
            <a:avLst/>
          </a:prstGeom>
          <a:ln w="127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Gráfico 7">
            <a:extLst>
              <a:ext uri="{FF2B5EF4-FFF2-40B4-BE49-F238E27FC236}">
                <a16:creationId xmlns:a16="http://schemas.microsoft.com/office/drawing/2014/main" id="{63ABCE22-E93A-919A-0464-E4738439C4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0236" y="5191700"/>
            <a:ext cx="4217914" cy="125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873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 - medi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echa: pentágono 12">
            <a:extLst>
              <a:ext uri="{FF2B5EF4-FFF2-40B4-BE49-F238E27FC236}">
                <a16:creationId xmlns:a16="http://schemas.microsoft.com/office/drawing/2014/main" id="{52108E0C-F29D-44B4-A8FF-D2E6E970B3C2}"/>
              </a:ext>
            </a:extLst>
          </p:cNvPr>
          <p:cNvSpPr/>
          <p:nvPr/>
        </p:nvSpPr>
        <p:spPr>
          <a:xfrm rot="5400000">
            <a:off x="1794099" y="-742630"/>
            <a:ext cx="2843156" cy="4320480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3980" h="4320480">
                <a:moveTo>
                  <a:pt x="0" y="0"/>
                </a:moveTo>
                <a:lnTo>
                  <a:pt x="1714500" y="0"/>
                </a:lnTo>
                <a:lnTo>
                  <a:pt x="2633980" y="2154525"/>
                </a:lnTo>
                <a:lnTo>
                  <a:pt x="1714500" y="4320480"/>
                </a:lnTo>
                <a:lnTo>
                  <a:pt x="0" y="432048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CCE1A05-2A40-46B4-8EA3-B234A06B874E}"/>
              </a:ext>
            </a:extLst>
          </p:cNvPr>
          <p:cNvSpPr/>
          <p:nvPr/>
        </p:nvSpPr>
        <p:spPr>
          <a:xfrm>
            <a:off x="6464300" y="-3968"/>
            <a:ext cx="5727700" cy="6861968"/>
          </a:xfrm>
          <a:custGeom>
            <a:avLst/>
            <a:gdLst>
              <a:gd name="connsiteX0" fmla="*/ 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0 h 6858000"/>
              <a:gd name="connsiteX0" fmla="*/ 3835400 w 5727700"/>
              <a:gd name="connsiteY0" fmla="*/ 1270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12700 h 6858000"/>
              <a:gd name="connsiteX0" fmla="*/ 3835400 w 5727700"/>
              <a:gd name="connsiteY0" fmla="*/ 3175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3175 h 6858000"/>
              <a:gd name="connsiteX0" fmla="*/ 3840163 w 5727700"/>
              <a:gd name="connsiteY0" fmla="*/ 794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40163 w 5727700"/>
              <a:gd name="connsiteY4" fmla="*/ 794 h 6858000"/>
              <a:gd name="connsiteX0" fmla="*/ 3842545 w 5727700"/>
              <a:gd name="connsiteY0" fmla="*/ 0 h 6861968"/>
              <a:gd name="connsiteX1" fmla="*/ 5727700 w 5727700"/>
              <a:gd name="connsiteY1" fmla="*/ 3968 h 6861968"/>
              <a:gd name="connsiteX2" fmla="*/ 5727700 w 5727700"/>
              <a:gd name="connsiteY2" fmla="*/ 6861968 h 6861968"/>
              <a:gd name="connsiteX3" fmla="*/ 0 w 5727700"/>
              <a:gd name="connsiteY3" fmla="*/ 6861968 h 6861968"/>
              <a:gd name="connsiteX4" fmla="*/ 3842545 w 5727700"/>
              <a:gd name="connsiteY4" fmla="*/ 0 h 6861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61968">
                <a:moveTo>
                  <a:pt x="3842545" y="0"/>
                </a:moveTo>
                <a:lnTo>
                  <a:pt x="5727700" y="3968"/>
                </a:lnTo>
                <a:lnTo>
                  <a:pt x="5727700" y="6861968"/>
                </a:lnTo>
                <a:lnTo>
                  <a:pt x="0" y="6861968"/>
                </a:lnTo>
                <a:lnTo>
                  <a:pt x="3842545" y="0"/>
                </a:lnTo>
                <a:close/>
              </a:path>
            </a:pathLst>
          </a:custGeom>
          <a:solidFill>
            <a:schemeClr val="tx2">
              <a:alpha val="8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974EF6-C8F1-43D6-A811-C9682BA0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2800" y="7092950"/>
            <a:ext cx="2743200" cy="365125"/>
          </a:xfrm>
        </p:spPr>
        <p:txBody>
          <a:bodyPr/>
          <a:lstStyle/>
          <a:p>
            <a:fld id="{806319A7-13A2-4B19-BA70-D3D4EE0570A8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45160-765C-44FF-86DF-511BAA26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03700" y="7092950"/>
            <a:ext cx="4114800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19280B-82A5-4F58-8B18-D722BB42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66200" y="7092950"/>
            <a:ext cx="2743200" cy="365125"/>
          </a:xfrm>
        </p:spPr>
        <p:txBody>
          <a:bodyPr/>
          <a:lstStyle/>
          <a:p>
            <a:fld id="{B66B2E0B-6682-4438-ACC6-571B120AC031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lecha: cheurón 13">
            <a:extLst>
              <a:ext uri="{FF2B5EF4-FFF2-40B4-BE49-F238E27FC236}">
                <a16:creationId xmlns:a16="http://schemas.microsoft.com/office/drawing/2014/main" id="{602BBDA6-371A-4445-9C4A-FF7F8774F92F}"/>
              </a:ext>
            </a:extLst>
          </p:cNvPr>
          <p:cNvSpPr/>
          <p:nvPr/>
        </p:nvSpPr>
        <p:spPr>
          <a:xfrm rot="5400000">
            <a:off x="2358427" y="469772"/>
            <a:ext cx="1714501" cy="4320480"/>
          </a:xfrm>
          <a:prstGeom prst="chevron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6" name="Flecha: cheurón 15">
            <a:extLst>
              <a:ext uri="{FF2B5EF4-FFF2-40B4-BE49-F238E27FC236}">
                <a16:creationId xmlns:a16="http://schemas.microsoft.com/office/drawing/2014/main" id="{E3FC4788-55A7-436C-A8E2-D8C411B619AF}"/>
              </a:ext>
            </a:extLst>
          </p:cNvPr>
          <p:cNvSpPr/>
          <p:nvPr/>
        </p:nvSpPr>
        <p:spPr>
          <a:xfrm rot="5400000">
            <a:off x="2358426" y="1325036"/>
            <a:ext cx="1714501" cy="4320480"/>
          </a:xfrm>
          <a:prstGeom prst="chevron">
            <a:avLst/>
          </a:prstGeom>
          <a:solidFill>
            <a:schemeClr val="accent6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7" name="Flecha: cheurón 16">
            <a:extLst>
              <a:ext uri="{FF2B5EF4-FFF2-40B4-BE49-F238E27FC236}">
                <a16:creationId xmlns:a16="http://schemas.microsoft.com/office/drawing/2014/main" id="{A2B7D6E6-CF00-4787-9AA2-07E2E51D59DF}"/>
              </a:ext>
            </a:extLst>
          </p:cNvPr>
          <p:cNvSpPr/>
          <p:nvPr/>
        </p:nvSpPr>
        <p:spPr>
          <a:xfrm rot="5400000">
            <a:off x="2358426" y="2174209"/>
            <a:ext cx="1714501" cy="4320480"/>
          </a:xfrm>
          <a:prstGeom prst="chevron">
            <a:avLst/>
          </a:pr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AC5904-93C7-4BDA-8848-F2A927AA7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728" y="87099"/>
            <a:ext cx="4332189" cy="1181662"/>
          </a:xfrm>
        </p:spPr>
        <p:txBody>
          <a:bodyPr anchor="b">
            <a:normAutofit/>
          </a:bodyPr>
          <a:lstStyle>
            <a:lvl1pPr algn="ct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A9A6F3-D2E9-427B-9D46-7F83F84A5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436" y="1359828"/>
            <a:ext cx="4320480" cy="5469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 dirty="0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325F97F-1684-4408-94FF-1FB76DABB1E7}"/>
              </a:ext>
            </a:extLst>
          </p:cNvPr>
          <p:cNvCxnSpPr/>
          <p:nvPr/>
        </p:nvCxnSpPr>
        <p:spPr>
          <a:xfrm>
            <a:off x="1199456" y="1287781"/>
            <a:ext cx="4032448" cy="0"/>
          </a:xfrm>
          <a:prstGeom prst="line">
            <a:avLst/>
          </a:prstGeom>
          <a:ln w="127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7" name="Gráfico 6">
            <a:extLst>
              <a:ext uri="{FF2B5EF4-FFF2-40B4-BE49-F238E27FC236}">
                <a16:creationId xmlns:a16="http://schemas.microsoft.com/office/drawing/2014/main" id="{5233DF43-6B0A-5ABF-0597-CA0ACF82F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0236" y="5191700"/>
            <a:ext cx="4217914" cy="125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53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 - cla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echa: pentágono 12">
            <a:extLst>
              <a:ext uri="{FF2B5EF4-FFF2-40B4-BE49-F238E27FC236}">
                <a16:creationId xmlns:a16="http://schemas.microsoft.com/office/drawing/2014/main" id="{52108E0C-F29D-44B4-A8FF-D2E6E970B3C2}"/>
              </a:ext>
            </a:extLst>
          </p:cNvPr>
          <p:cNvSpPr/>
          <p:nvPr/>
        </p:nvSpPr>
        <p:spPr>
          <a:xfrm rot="5400000">
            <a:off x="1794099" y="-742630"/>
            <a:ext cx="2843156" cy="4320480"/>
          </a:xfrm>
          <a:custGeom>
            <a:avLst/>
            <a:gdLst>
              <a:gd name="connsiteX0" fmla="*/ 0 w 3429000"/>
              <a:gd name="connsiteY0" fmla="*/ 0 h 4320480"/>
              <a:gd name="connsiteX1" fmla="*/ 1714500 w 3429000"/>
              <a:gd name="connsiteY1" fmla="*/ 0 h 4320480"/>
              <a:gd name="connsiteX2" fmla="*/ 3429000 w 3429000"/>
              <a:gd name="connsiteY2" fmla="*/ 2160240 h 4320480"/>
              <a:gd name="connsiteX3" fmla="*/ 1714500 w 3429000"/>
              <a:gd name="connsiteY3" fmla="*/ 4320480 h 4320480"/>
              <a:gd name="connsiteX4" fmla="*/ 0 w 3429000"/>
              <a:gd name="connsiteY4" fmla="*/ 4320480 h 4320480"/>
              <a:gd name="connsiteX5" fmla="*/ 0 w 3429000"/>
              <a:gd name="connsiteY5" fmla="*/ 0 h 4320480"/>
              <a:gd name="connsiteX0" fmla="*/ 0 w 2735580"/>
              <a:gd name="connsiteY0" fmla="*/ 0 h 4320480"/>
              <a:gd name="connsiteX1" fmla="*/ 1714500 w 2735580"/>
              <a:gd name="connsiteY1" fmla="*/ 0 h 4320480"/>
              <a:gd name="connsiteX2" fmla="*/ 2735580 w 2735580"/>
              <a:gd name="connsiteY2" fmla="*/ 2145000 h 4320480"/>
              <a:gd name="connsiteX3" fmla="*/ 1714500 w 2735580"/>
              <a:gd name="connsiteY3" fmla="*/ 4320480 h 4320480"/>
              <a:gd name="connsiteX4" fmla="*/ 0 w 2735580"/>
              <a:gd name="connsiteY4" fmla="*/ 4320480 h 4320480"/>
              <a:gd name="connsiteX5" fmla="*/ 0 w 2735580"/>
              <a:gd name="connsiteY5" fmla="*/ 0 h 4320480"/>
              <a:gd name="connsiteX0" fmla="*/ 0 w 2633980"/>
              <a:gd name="connsiteY0" fmla="*/ 0 h 4320480"/>
              <a:gd name="connsiteX1" fmla="*/ 1714500 w 2633980"/>
              <a:gd name="connsiteY1" fmla="*/ 0 h 4320480"/>
              <a:gd name="connsiteX2" fmla="*/ 2633980 w 2633980"/>
              <a:gd name="connsiteY2" fmla="*/ 2154525 h 4320480"/>
              <a:gd name="connsiteX3" fmla="*/ 1714500 w 2633980"/>
              <a:gd name="connsiteY3" fmla="*/ 4320480 h 4320480"/>
              <a:gd name="connsiteX4" fmla="*/ 0 w 2633980"/>
              <a:gd name="connsiteY4" fmla="*/ 4320480 h 4320480"/>
              <a:gd name="connsiteX5" fmla="*/ 0 w 2633980"/>
              <a:gd name="connsiteY5" fmla="*/ 0 h 432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3980" h="4320480">
                <a:moveTo>
                  <a:pt x="0" y="0"/>
                </a:moveTo>
                <a:lnTo>
                  <a:pt x="1714500" y="0"/>
                </a:lnTo>
                <a:lnTo>
                  <a:pt x="2633980" y="2154525"/>
                </a:lnTo>
                <a:lnTo>
                  <a:pt x="1714500" y="4320480"/>
                </a:lnTo>
                <a:lnTo>
                  <a:pt x="0" y="432048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CCE1A05-2A40-46B4-8EA3-B234A06B874E}"/>
              </a:ext>
            </a:extLst>
          </p:cNvPr>
          <p:cNvSpPr/>
          <p:nvPr/>
        </p:nvSpPr>
        <p:spPr>
          <a:xfrm>
            <a:off x="6464300" y="-3968"/>
            <a:ext cx="5727700" cy="6861968"/>
          </a:xfrm>
          <a:custGeom>
            <a:avLst/>
            <a:gdLst>
              <a:gd name="connsiteX0" fmla="*/ 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0 h 6858000"/>
              <a:gd name="connsiteX0" fmla="*/ 3835400 w 5727700"/>
              <a:gd name="connsiteY0" fmla="*/ 1270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12700 h 6858000"/>
              <a:gd name="connsiteX0" fmla="*/ 3835400 w 5727700"/>
              <a:gd name="connsiteY0" fmla="*/ 3175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35400 w 5727700"/>
              <a:gd name="connsiteY4" fmla="*/ 3175 h 6858000"/>
              <a:gd name="connsiteX0" fmla="*/ 3840163 w 5727700"/>
              <a:gd name="connsiteY0" fmla="*/ 794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3840163 w 5727700"/>
              <a:gd name="connsiteY4" fmla="*/ 794 h 6858000"/>
              <a:gd name="connsiteX0" fmla="*/ 3842545 w 5727700"/>
              <a:gd name="connsiteY0" fmla="*/ 0 h 6861968"/>
              <a:gd name="connsiteX1" fmla="*/ 5727700 w 5727700"/>
              <a:gd name="connsiteY1" fmla="*/ 3968 h 6861968"/>
              <a:gd name="connsiteX2" fmla="*/ 5727700 w 5727700"/>
              <a:gd name="connsiteY2" fmla="*/ 6861968 h 6861968"/>
              <a:gd name="connsiteX3" fmla="*/ 0 w 5727700"/>
              <a:gd name="connsiteY3" fmla="*/ 6861968 h 6861968"/>
              <a:gd name="connsiteX4" fmla="*/ 3842545 w 5727700"/>
              <a:gd name="connsiteY4" fmla="*/ 0 h 6861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61968">
                <a:moveTo>
                  <a:pt x="3842545" y="0"/>
                </a:moveTo>
                <a:lnTo>
                  <a:pt x="5727700" y="3968"/>
                </a:lnTo>
                <a:lnTo>
                  <a:pt x="5727700" y="6861968"/>
                </a:lnTo>
                <a:lnTo>
                  <a:pt x="0" y="6861968"/>
                </a:lnTo>
                <a:lnTo>
                  <a:pt x="3842545" y="0"/>
                </a:lnTo>
                <a:close/>
              </a:path>
            </a:pathLst>
          </a:custGeom>
          <a:solidFill>
            <a:schemeClr val="bg2">
              <a:alpha val="8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974EF6-C8F1-43D6-A811-C9682BA0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2800" y="7092950"/>
            <a:ext cx="2743200" cy="365125"/>
          </a:xfrm>
        </p:spPr>
        <p:txBody>
          <a:bodyPr/>
          <a:lstStyle/>
          <a:p>
            <a:fld id="{806319A7-13A2-4B19-BA70-D3D4EE0570A8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45160-765C-44FF-86DF-511BAA26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03700" y="7092950"/>
            <a:ext cx="4114800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19280B-82A5-4F58-8B18-D722BB42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66200" y="7092950"/>
            <a:ext cx="2743200" cy="365125"/>
          </a:xfrm>
        </p:spPr>
        <p:txBody>
          <a:bodyPr/>
          <a:lstStyle/>
          <a:p>
            <a:fld id="{B66B2E0B-6682-4438-ACC6-571B120AC031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lecha: cheurón 13">
            <a:extLst>
              <a:ext uri="{FF2B5EF4-FFF2-40B4-BE49-F238E27FC236}">
                <a16:creationId xmlns:a16="http://schemas.microsoft.com/office/drawing/2014/main" id="{602BBDA6-371A-4445-9C4A-FF7F8774F92F}"/>
              </a:ext>
            </a:extLst>
          </p:cNvPr>
          <p:cNvSpPr/>
          <p:nvPr/>
        </p:nvSpPr>
        <p:spPr>
          <a:xfrm rot="5400000">
            <a:off x="2358427" y="469772"/>
            <a:ext cx="1714501" cy="4320480"/>
          </a:xfrm>
          <a:prstGeom prst="chevron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6" name="Flecha: cheurón 15">
            <a:extLst>
              <a:ext uri="{FF2B5EF4-FFF2-40B4-BE49-F238E27FC236}">
                <a16:creationId xmlns:a16="http://schemas.microsoft.com/office/drawing/2014/main" id="{E3FC4788-55A7-436C-A8E2-D8C411B619AF}"/>
              </a:ext>
            </a:extLst>
          </p:cNvPr>
          <p:cNvSpPr/>
          <p:nvPr/>
        </p:nvSpPr>
        <p:spPr>
          <a:xfrm rot="5400000">
            <a:off x="2358426" y="1325036"/>
            <a:ext cx="1714501" cy="4320480"/>
          </a:xfrm>
          <a:prstGeom prst="chevron">
            <a:avLst/>
          </a:prstGeom>
          <a:solidFill>
            <a:schemeClr val="accent5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7" name="Flecha: cheurón 16">
            <a:extLst>
              <a:ext uri="{FF2B5EF4-FFF2-40B4-BE49-F238E27FC236}">
                <a16:creationId xmlns:a16="http://schemas.microsoft.com/office/drawing/2014/main" id="{A2B7D6E6-CF00-4787-9AA2-07E2E51D59DF}"/>
              </a:ext>
            </a:extLst>
          </p:cNvPr>
          <p:cNvSpPr/>
          <p:nvPr/>
        </p:nvSpPr>
        <p:spPr>
          <a:xfrm rot="5400000">
            <a:off x="2358426" y="2174209"/>
            <a:ext cx="1714501" cy="4320480"/>
          </a:xfrm>
          <a:prstGeom prst="chevron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AC5904-93C7-4BDA-8848-F2A927AA7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728" y="87099"/>
            <a:ext cx="4332189" cy="1181662"/>
          </a:xfrm>
        </p:spPr>
        <p:txBody>
          <a:bodyPr anchor="b">
            <a:normAutofit/>
          </a:bodyPr>
          <a:lstStyle>
            <a:lvl1pPr algn="ct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A9A6F3-D2E9-427B-9D46-7F83F84A5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436" y="1359828"/>
            <a:ext cx="4320480" cy="5469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 dirty="0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325F97F-1684-4408-94FF-1FB76DABB1E7}"/>
              </a:ext>
            </a:extLst>
          </p:cNvPr>
          <p:cNvCxnSpPr/>
          <p:nvPr/>
        </p:nvCxnSpPr>
        <p:spPr>
          <a:xfrm>
            <a:off x="1199456" y="1287781"/>
            <a:ext cx="4032448" cy="0"/>
          </a:xfrm>
          <a:prstGeom prst="line">
            <a:avLst/>
          </a:prstGeom>
          <a:ln w="127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7" name="Gráfico 6">
            <a:extLst>
              <a:ext uri="{FF2B5EF4-FFF2-40B4-BE49-F238E27FC236}">
                <a16:creationId xmlns:a16="http://schemas.microsoft.com/office/drawing/2014/main" id="{FF8429FF-22DC-2C87-1132-02602E05F1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50236" y="5191700"/>
            <a:ext cx="4217914" cy="125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406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izq - fondo bl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ángulo 50">
            <a:extLst>
              <a:ext uri="{FF2B5EF4-FFF2-40B4-BE49-F238E27FC236}">
                <a16:creationId xmlns:a16="http://schemas.microsoft.com/office/drawing/2014/main" id="{EACBB8AD-A8C5-4085-B321-180AFA556486}"/>
              </a:ext>
            </a:extLst>
          </p:cNvPr>
          <p:cNvSpPr/>
          <p:nvPr/>
        </p:nvSpPr>
        <p:spPr>
          <a:xfrm>
            <a:off x="4655841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5F2CF957-FBF5-4094-A80F-76F9CE673975}"/>
              </a:ext>
            </a:extLst>
          </p:cNvPr>
          <p:cNvSpPr/>
          <p:nvPr/>
        </p:nvSpPr>
        <p:spPr>
          <a:xfrm>
            <a:off x="4655841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4C30018E-B23A-4D36-A7E1-684084F1E772}"/>
              </a:ext>
            </a:extLst>
          </p:cNvPr>
          <p:cNvSpPr/>
          <p:nvPr/>
        </p:nvSpPr>
        <p:spPr>
          <a:xfrm>
            <a:off x="4655841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9415CCDC-06C4-46E0-A4AC-85CB19ABE760}"/>
              </a:ext>
            </a:extLst>
          </p:cNvPr>
          <p:cNvSpPr/>
          <p:nvPr/>
        </p:nvSpPr>
        <p:spPr>
          <a:xfrm>
            <a:off x="4655841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F0231E36-2826-4F2C-AB21-0D24E0787BCC}"/>
              </a:ext>
            </a:extLst>
          </p:cNvPr>
          <p:cNvSpPr/>
          <p:nvPr/>
        </p:nvSpPr>
        <p:spPr>
          <a:xfrm>
            <a:off x="4655841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D888D257-468B-42D8-9AE5-4C3DEA981975}"/>
              </a:ext>
            </a:extLst>
          </p:cNvPr>
          <p:cNvSpPr/>
          <p:nvPr/>
        </p:nvSpPr>
        <p:spPr>
          <a:xfrm>
            <a:off x="4655841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924404F1-3ECF-4BD6-928F-723537CB18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75922" y="2060848"/>
            <a:ext cx="6480720" cy="57358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46" name="Marcador de texto 39">
            <a:extLst>
              <a:ext uri="{FF2B5EF4-FFF2-40B4-BE49-F238E27FC236}">
                <a16:creationId xmlns:a16="http://schemas.microsoft.com/office/drawing/2014/main" id="{8A701CD3-47B9-4F71-9827-F26E385208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75921" y="2780928"/>
            <a:ext cx="6480720" cy="57606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/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47" name="Marcador de texto 39">
            <a:extLst>
              <a:ext uri="{FF2B5EF4-FFF2-40B4-BE49-F238E27FC236}">
                <a16:creationId xmlns:a16="http://schemas.microsoft.com/office/drawing/2014/main" id="{B0A90432-2C2F-48AA-A1AE-E051AE314A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75920" y="3501008"/>
            <a:ext cx="6480720" cy="578543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48" name="Marcador de texto 39">
            <a:extLst>
              <a:ext uri="{FF2B5EF4-FFF2-40B4-BE49-F238E27FC236}">
                <a16:creationId xmlns:a16="http://schemas.microsoft.com/office/drawing/2014/main" id="{8FB922A5-BD54-4CB9-8787-AFBCC67D07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5920" y="4223566"/>
            <a:ext cx="6480720" cy="576065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49" name="Marcador de texto 39">
            <a:extLst>
              <a:ext uri="{FF2B5EF4-FFF2-40B4-BE49-F238E27FC236}">
                <a16:creationId xmlns:a16="http://schemas.microsoft.com/office/drawing/2014/main" id="{D282EC1F-130D-4EA6-A2EF-216ECEA76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75920" y="4938688"/>
            <a:ext cx="6480720" cy="581023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50" name="Marcador de texto 39">
            <a:extLst>
              <a:ext uri="{FF2B5EF4-FFF2-40B4-BE49-F238E27FC236}">
                <a16:creationId xmlns:a16="http://schemas.microsoft.com/office/drawing/2014/main" id="{19355F03-8FAF-4EAD-BF84-409041620E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5920" y="5661247"/>
            <a:ext cx="6480720" cy="581024"/>
          </a:xfr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/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CB55C5B7-AC1B-4FD5-8F22-B31B0B04556F}"/>
              </a:ext>
            </a:extLst>
          </p:cNvPr>
          <p:cNvSpPr/>
          <p:nvPr/>
        </p:nvSpPr>
        <p:spPr>
          <a:xfrm>
            <a:off x="465584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1" name="Título 60">
            <a:extLst>
              <a:ext uri="{FF2B5EF4-FFF2-40B4-BE49-F238E27FC236}">
                <a16:creationId xmlns:a16="http://schemas.microsoft.com/office/drawing/2014/main" id="{02D357D8-F825-4C01-9912-FD858A199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3871" y="106731"/>
            <a:ext cx="4986374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8FB958AF-DD23-4917-892E-581E9E0B4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226635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C77D29-C51F-4E89-8A82-DDDF0B5BF3B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656138" cy="6858000"/>
          </a:xfr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8EE2907C-698A-98BA-3633-D49F9EBA24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5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izq - texto cla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ángulo 50">
            <a:extLst>
              <a:ext uri="{FF2B5EF4-FFF2-40B4-BE49-F238E27FC236}">
                <a16:creationId xmlns:a16="http://schemas.microsoft.com/office/drawing/2014/main" id="{EACBB8AD-A8C5-4085-B321-180AFA556486}"/>
              </a:ext>
            </a:extLst>
          </p:cNvPr>
          <p:cNvSpPr/>
          <p:nvPr/>
        </p:nvSpPr>
        <p:spPr>
          <a:xfrm>
            <a:off x="4655841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5F2CF957-FBF5-4094-A80F-76F9CE673975}"/>
              </a:ext>
            </a:extLst>
          </p:cNvPr>
          <p:cNvSpPr/>
          <p:nvPr/>
        </p:nvSpPr>
        <p:spPr>
          <a:xfrm>
            <a:off x="4655841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4C30018E-B23A-4D36-A7E1-684084F1E772}"/>
              </a:ext>
            </a:extLst>
          </p:cNvPr>
          <p:cNvSpPr/>
          <p:nvPr/>
        </p:nvSpPr>
        <p:spPr>
          <a:xfrm>
            <a:off x="4655841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9415CCDC-06C4-46E0-A4AC-85CB19ABE760}"/>
              </a:ext>
            </a:extLst>
          </p:cNvPr>
          <p:cNvSpPr/>
          <p:nvPr/>
        </p:nvSpPr>
        <p:spPr>
          <a:xfrm>
            <a:off x="4655841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F0231E36-2826-4F2C-AB21-0D24E0787BCC}"/>
              </a:ext>
            </a:extLst>
          </p:cNvPr>
          <p:cNvSpPr/>
          <p:nvPr/>
        </p:nvSpPr>
        <p:spPr>
          <a:xfrm>
            <a:off x="4655841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D888D257-468B-42D8-9AE5-4C3DEA981975}"/>
              </a:ext>
            </a:extLst>
          </p:cNvPr>
          <p:cNvSpPr/>
          <p:nvPr/>
        </p:nvSpPr>
        <p:spPr>
          <a:xfrm>
            <a:off x="4655841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924404F1-3ECF-4BD6-928F-723537CB18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19938" y="2060848"/>
            <a:ext cx="6336704" cy="57358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46" name="Marcador de texto 39">
            <a:extLst>
              <a:ext uri="{FF2B5EF4-FFF2-40B4-BE49-F238E27FC236}">
                <a16:creationId xmlns:a16="http://schemas.microsoft.com/office/drawing/2014/main" id="{8A701CD3-47B9-4F71-9827-F26E385208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19937" y="2780928"/>
            <a:ext cx="6336704" cy="57606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47" name="Marcador de texto 39">
            <a:extLst>
              <a:ext uri="{FF2B5EF4-FFF2-40B4-BE49-F238E27FC236}">
                <a16:creationId xmlns:a16="http://schemas.microsoft.com/office/drawing/2014/main" id="{B0A90432-2C2F-48AA-A1AE-E051AE314A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19936" y="3501008"/>
            <a:ext cx="6336704" cy="578543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48" name="Marcador de texto 39">
            <a:extLst>
              <a:ext uri="{FF2B5EF4-FFF2-40B4-BE49-F238E27FC236}">
                <a16:creationId xmlns:a16="http://schemas.microsoft.com/office/drawing/2014/main" id="{8FB922A5-BD54-4CB9-8787-AFBCC67D07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19936" y="4223566"/>
            <a:ext cx="6336704" cy="576065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49" name="Marcador de texto 39">
            <a:extLst>
              <a:ext uri="{FF2B5EF4-FFF2-40B4-BE49-F238E27FC236}">
                <a16:creationId xmlns:a16="http://schemas.microsoft.com/office/drawing/2014/main" id="{D282EC1F-130D-4EA6-A2EF-216ECEA76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19936" y="4938688"/>
            <a:ext cx="6336704" cy="581023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50" name="Marcador de texto 39">
            <a:extLst>
              <a:ext uri="{FF2B5EF4-FFF2-40B4-BE49-F238E27FC236}">
                <a16:creationId xmlns:a16="http://schemas.microsoft.com/office/drawing/2014/main" id="{19355F03-8FAF-4EAD-BF84-409041620E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519936" y="5661247"/>
            <a:ext cx="6336704" cy="581024"/>
          </a:xfrm>
          <a:solidFill>
            <a:schemeClr val="tx2">
              <a:lumMod val="75000"/>
              <a:alpha val="7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CB55C5B7-AC1B-4FD5-8F22-B31B0B04556F}"/>
              </a:ext>
            </a:extLst>
          </p:cNvPr>
          <p:cNvSpPr/>
          <p:nvPr/>
        </p:nvSpPr>
        <p:spPr>
          <a:xfrm>
            <a:off x="465584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1" name="Título 60">
            <a:extLst>
              <a:ext uri="{FF2B5EF4-FFF2-40B4-BE49-F238E27FC236}">
                <a16:creationId xmlns:a16="http://schemas.microsoft.com/office/drawing/2014/main" id="{02D357D8-F825-4C01-9912-FD858A199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3871" y="106731"/>
            <a:ext cx="4986374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8FB958AF-DD23-4917-892E-581E9E0B4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226635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C77D29-C51F-4E89-8A82-DDDF0B5BF3B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656138" cy="6858000"/>
          </a:xfr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3DE2281B-A0D4-C8EE-EE7F-F1631F4F1D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71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izq - texto oscu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ángulo 50">
            <a:extLst>
              <a:ext uri="{FF2B5EF4-FFF2-40B4-BE49-F238E27FC236}">
                <a16:creationId xmlns:a16="http://schemas.microsoft.com/office/drawing/2014/main" id="{EACBB8AD-A8C5-4085-B321-180AFA556486}"/>
              </a:ext>
            </a:extLst>
          </p:cNvPr>
          <p:cNvSpPr/>
          <p:nvPr/>
        </p:nvSpPr>
        <p:spPr>
          <a:xfrm>
            <a:off x="4655841" y="1988840"/>
            <a:ext cx="720078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5F2CF957-FBF5-4094-A80F-76F9CE673975}"/>
              </a:ext>
            </a:extLst>
          </p:cNvPr>
          <p:cNvSpPr/>
          <p:nvPr/>
        </p:nvSpPr>
        <p:spPr>
          <a:xfrm>
            <a:off x="4655841" y="2708920"/>
            <a:ext cx="720078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4C30018E-B23A-4D36-A7E1-684084F1E772}"/>
              </a:ext>
            </a:extLst>
          </p:cNvPr>
          <p:cNvSpPr/>
          <p:nvPr/>
        </p:nvSpPr>
        <p:spPr>
          <a:xfrm>
            <a:off x="4655841" y="3429000"/>
            <a:ext cx="720078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9415CCDC-06C4-46E0-A4AC-85CB19ABE760}"/>
              </a:ext>
            </a:extLst>
          </p:cNvPr>
          <p:cNvSpPr/>
          <p:nvPr/>
        </p:nvSpPr>
        <p:spPr>
          <a:xfrm>
            <a:off x="4655841" y="4147840"/>
            <a:ext cx="720078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F0231E36-2826-4F2C-AB21-0D24E0787BCC}"/>
              </a:ext>
            </a:extLst>
          </p:cNvPr>
          <p:cNvSpPr/>
          <p:nvPr/>
        </p:nvSpPr>
        <p:spPr>
          <a:xfrm>
            <a:off x="4655841" y="4866680"/>
            <a:ext cx="720078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D888D257-468B-42D8-9AE5-4C3DEA981975}"/>
              </a:ext>
            </a:extLst>
          </p:cNvPr>
          <p:cNvSpPr/>
          <p:nvPr/>
        </p:nvSpPr>
        <p:spPr>
          <a:xfrm>
            <a:off x="4655841" y="5589240"/>
            <a:ext cx="720078" cy="72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924404F1-3ECF-4BD6-928F-723537CB18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19938" y="2060848"/>
            <a:ext cx="6336704" cy="57358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1</a:t>
            </a:r>
            <a:endParaRPr lang="es-CL" dirty="0"/>
          </a:p>
        </p:txBody>
      </p:sp>
      <p:sp>
        <p:nvSpPr>
          <p:cNvPr id="46" name="Marcador de texto 39">
            <a:extLst>
              <a:ext uri="{FF2B5EF4-FFF2-40B4-BE49-F238E27FC236}">
                <a16:creationId xmlns:a16="http://schemas.microsoft.com/office/drawing/2014/main" id="{8A701CD3-47B9-4F71-9827-F26E385208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19937" y="2780928"/>
            <a:ext cx="6336704" cy="57606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2</a:t>
            </a:r>
            <a:endParaRPr lang="es-CL" dirty="0"/>
          </a:p>
        </p:txBody>
      </p:sp>
      <p:sp>
        <p:nvSpPr>
          <p:cNvPr id="47" name="Marcador de texto 39">
            <a:extLst>
              <a:ext uri="{FF2B5EF4-FFF2-40B4-BE49-F238E27FC236}">
                <a16:creationId xmlns:a16="http://schemas.microsoft.com/office/drawing/2014/main" id="{B0A90432-2C2F-48AA-A1AE-E051AE314A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19936" y="3501008"/>
            <a:ext cx="6336704" cy="578543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3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3</a:t>
            </a:r>
            <a:endParaRPr lang="es-CL" dirty="0"/>
          </a:p>
        </p:txBody>
      </p:sp>
      <p:sp>
        <p:nvSpPr>
          <p:cNvPr id="48" name="Marcador de texto 39">
            <a:extLst>
              <a:ext uri="{FF2B5EF4-FFF2-40B4-BE49-F238E27FC236}">
                <a16:creationId xmlns:a16="http://schemas.microsoft.com/office/drawing/2014/main" id="{8FB922A5-BD54-4CB9-8787-AFBCC67D07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19936" y="4223566"/>
            <a:ext cx="6336704" cy="576065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4</a:t>
            </a:r>
            <a:endParaRPr lang="es-CL" dirty="0"/>
          </a:p>
        </p:txBody>
      </p:sp>
      <p:sp>
        <p:nvSpPr>
          <p:cNvPr id="49" name="Marcador de texto 39">
            <a:extLst>
              <a:ext uri="{FF2B5EF4-FFF2-40B4-BE49-F238E27FC236}">
                <a16:creationId xmlns:a16="http://schemas.microsoft.com/office/drawing/2014/main" id="{D282EC1F-130D-4EA6-A2EF-216ECEA76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19936" y="4938688"/>
            <a:ext cx="6336704" cy="581023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5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5</a:t>
            </a:r>
            <a:endParaRPr lang="es-CL" dirty="0"/>
          </a:p>
        </p:txBody>
      </p:sp>
      <p:sp>
        <p:nvSpPr>
          <p:cNvPr id="50" name="Marcador de texto 39">
            <a:extLst>
              <a:ext uri="{FF2B5EF4-FFF2-40B4-BE49-F238E27FC236}">
                <a16:creationId xmlns:a16="http://schemas.microsoft.com/office/drawing/2014/main" id="{19355F03-8FAF-4EAD-BF84-409041620E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519936" y="5661247"/>
            <a:ext cx="6336704" cy="581024"/>
          </a:xfrm>
          <a:solidFill>
            <a:schemeClr val="bg1">
              <a:lumMod val="95000"/>
              <a:alpha val="8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Texto 6</a:t>
            </a:r>
            <a:endParaRPr lang="es-CL" dirty="0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CB55C5B7-AC1B-4FD5-8F22-B31B0B04556F}"/>
              </a:ext>
            </a:extLst>
          </p:cNvPr>
          <p:cNvSpPr/>
          <p:nvPr/>
        </p:nvSpPr>
        <p:spPr>
          <a:xfrm>
            <a:off x="4655840" y="0"/>
            <a:ext cx="7536159" cy="72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1" name="Título 60">
            <a:extLst>
              <a:ext uri="{FF2B5EF4-FFF2-40B4-BE49-F238E27FC236}">
                <a16:creationId xmlns:a16="http://schemas.microsoft.com/office/drawing/2014/main" id="{02D357D8-F825-4C01-9912-FD858A199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3871" y="106731"/>
            <a:ext cx="4986374" cy="53886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imagen</a:t>
            </a:r>
            <a:endParaRPr lang="es-CL" dirty="0"/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8FB958AF-DD23-4917-892E-581E9E0B4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2266355"/>
            <a:ext cx="6858000" cy="2325290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C77D29-C51F-4E89-8A82-DDDF0B5BF3B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656138" cy="6858000"/>
          </a:xfr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L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91AD0728-4ACA-78DC-5EE0-2743DB072C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0244" y="52940"/>
            <a:ext cx="1984241" cy="59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82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F12F74-D817-442A-9A42-03CD77B36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3A90ED-B30B-4224-88EE-D488089AD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A1DC08-FE8B-4BA7-8D28-88C7C80D70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319A7-13A2-4B19-BA70-D3D4EE0570A8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1EF939-DF52-4DFD-B090-78B97BD41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178860-9FD1-44A9-9EF6-1E23F88F6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B2E0B-6682-4438-ACC6-571B120AC03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123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  <p:sldLayoutId id="2147483673" r:id="rId3"/>
    <p:sldLayoutId id="2147483649" r:id="rId4"/>
    <p:sldLayoutId id="2147483674" r:id="rId5"/>
    <p:sldLayoutId id="2147483675" r:id="rId6"/>
    <p:sldLayoutId id="2147483651" r:id="rId7"/>
    <p:sldLayoutId id="2147483686" r:id="rId8"/>
    <p:sldLayoutId id="2147483692" r:id="rId9"/>
    <p:sldLayoutId id="2147483653" r:id="rId10"/>
    <p:sldLayoutId id="2147483688" r:id="rId11"/>
    <p:sldLayoutId id="2147483694" r:id="rId12"/>
    <p:sldLayoutId id="2147483676" r:id="rId13"/>
    <p:sldLayoutId id="2147483687" r:id="rId14"/>
    <p:sldLayoutId id="2147483693" r:id="rId15"/>
    <p:sldLayoutId id="2147483652" r:id="rId16"/>
    <p:sldLayoutId id="2147483689" r:id="rId17"/>
    <p:sldLayoutId id="2147483695" r:id="rId18"/>
    <p:sldLayoutId id="2147483654" r:id="rId19"/>
    <p:sldLayoutId id="2147483690" r:id="rId20"/>
    <p:sldLayoutId id="2147483696" r:id="rId21"/>
    <p:sldLayoutId id="2147483677" r:id="rId22"/>
    <p:sldLayoutId id="2147483691" r:id="rId23"/>
    <p:sldLayoutId id="2147483697" r:id="rId24"/>
    <p:sldLayoutId id="2147483684" r:id="rId25"/>
    <p:sldLayoutId id="2147483685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405AD-D766-B469-D041-907D0C93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8731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CI">
  <a:themeElements>
    <a:clrScheme name="Paleta FCI">
      <a:dk1>
        <a:srgbClr val="2A4451"/>
      </a:dk1>
      <a:lt1>
        <a:sysClr val="window" lastClr="FFFFFF"/>
      </a:lt1>
      <a:dk2>
        <a:srgbClr val="516E80"/>
      </a:dk2>
      <a:lt2>
        <a:srgbClr val="DBD5D0"/>
      </a:lt2>
      <a:accent1>
        <a:srgbClr val="DD5829"/>
      </a:accent1>
      <a:accent2>
        <a:srgbClr val="E3994C"/>
      </a:accent2>
      <a:accent3>
        <a:srgbClr val="AEBE4C"/>
      </a:accent3>
      <a:accent4>
        <a:srgbClr val="9EC089"/>
      </a:accent4>
      <a:accent5>
        <a:srgbClr val="68ABC2"/>
      </a:accent5>
      <a:accent6>
        <a:srgbClr val="0097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FCI" id="{75463337-B707-445B-81AD-ED905B011C47}" vid="{DDC6A8A7-D81C-47B9-945B-90C2D23CC9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FCI</Template>
  <TotalTime>32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FCI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Jaramillo Arcos</dc:creator>
  <cp:lastModifiedBy>Alejandro Jaramillo Arcos</cp:lastModifiedBy>
  <cp:revision>1</cp:revision>
  <dcterms:created xsi:type="dcterms:W3CDTF">2024-01-15T13:39:18Z</dcterms:created>
  <dcterms:modified xsi:type="dcterms:W3CDTF">2024-01-15T14:12:08Z</dcterms:modified>
</cp:coreProperties>
</file>